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4"/>
  </p:sldMasterIdLst>
  <p:notesMasterIdLst>
    <p:notesMasterId r:id="rId28"/>
  </p:notesMasterIdLst>
  <p:sldIdLst>
    <p:sldId id="256" r:id="rId5"/>
    <p:sldId id="257" r:id="rId6"/>
    <p:sldId id="258" r:id="rId7"/>
    <p:sldId id="259" r:id="rId8"/>
    <p:sldId id="272" r:id="rId9"/>
    <p:sldId id="273" r:id="rId10"/>
    <p:sldId id="260" r:id="rId11"/>
    <p:sldId id="261" r:id="rId12"/>
    <p:sldId id="262" r:id="rId13"/>
    <p:sldId id="268" r:id="rId14"/>
    <p:sldId id="265" r:id="rId15"/>
    <p:sldId id="275" r:id="rId16"/>
    <p:sldId id="276" r:id="rId17"/>
    <p:sldId id="266" r:id="rId18"/>
    <p:sldId id="267" r:id="rId19"/>
    <p:sldId id="271" r:id="rId20"/>
    <p:sldId id="278" r:id="rId21"/>
    <p:sldId id="279" r:id="rId22"/>
    <p:sldId id="282" r:id="rId23"/>
    <p:sldId id="274" r:id="rId24"/>
    <p:sldId id="277" r:id="rId25"/>
    <p:sldId id="280" r:id="rId26"/>
    <p:sldId id="28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7FE17F-9C22-4E71-AAC4-DE98D0D0FB0A}" v="529" dt="2023-12-07T22:26:04.503"/>
    <p1510:client id="{2DB46AA8-DD21-4C8F-A8BD-29B40CA5CC75}" v="199" dt="2023-12-08T01:29:15.888"/>
    <p1510:client id="{56B61D39-6497-48C3-969E-3B9C283A209A}" v="582" dt="2023-12-07T20:33:58.002"/>
    <p1510:client id="{8106D221-212A-400E-B09F-7CCE0881D84F}" v="1" dt="2023-12-08T00:16:04.915"/>
    <p1510:client id="{9710A2AF-C689-4CC9-BC11-3910788771FB}" v="1694" dt="2023-12-08T16:03:57.253"/>
    <p1510:client id="{C4F1DEB8-9E35-48B2-B8F1-965FE28B2072}" v="157" dt="2023-12-07T22:47:13.779"/>
    <p1510:client id="{D499CE45-53FF-4F5E-8EDD-1EB56E87F8DF}" v="375" dt="2023-12-07T19:12:57.1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503" autoAdjust="0"/>
  </p:normalViewPr>
  <p:slideViewPr>
    <p:cSldViewPr snapToGrid="0">
      <p:cViewPr varScale="1">
        <p:scale>
          <a:sx n="59" d="100"/>
          <a:sy n="59" d="100"/>
        </p:scale>
        <p:origin x="158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n Horn, Peter" userId="S::hcs039169@mail.helenacollege.edu::914c7262-465b-4fbf-9ac6-10fb5616788b" providerId="AD" clId="Web-{D499CE45-53FF-4F5E-8EDD-1EB56E87F8DF}"/>
    <pc:docChg chg="addSld modSld sldOrd">
      <pc:chgData name="Van Horn, Peter" userId="S::hcs039169@mail.helenacollege.edu::914c7262-465b-4fbf-9ac6-10fb5616788b" providerId="AD" clId="Web-{D499CE45-53FF-4F5E-8EDD-1EB56E87F8DF}" dt="2023-12-07T19:12:55.601" v="780"/>
      <pc:docMkLst>
        <pc:docMk/>
      </pc:docMkLst>
      <pc:sldChg chg="modNotes">
        <pc:chgData name="Van Horn, Peter" userId="S::hcs039169@mail.helenacollege.edu::914c7262-465b-4fbf-9ac6-10fb5616788b" providerId="AD" clId="Web-{D499CE45-53FF-4F5E-8EDD-1EB56E87F8DF}" dt="2023-12-07T18:20:30.564" v="5"/>
        <pc:sldMkLst>
          <pc:docMk/>
          <pc:sldMk cId="1775929837" sldId="257"/>
        </pc:sldMkLst>
      </pc:sldChg>
      <pc:sldChg chg="modNotes">
        <pc:chgData name="Van Horn, Peter" userId="S::hcs039169@mail.helenacollege.edu::914c7262-465b-4fbf-9ac6-10fb5616788b" providerId="AD" clId="Web-{D499CE45-53FF-4F5E-8EDD-1EB56E87F8DF}" dt="2023-12-07T18:20:23.423" v="4"/>
        <pc:sldMkLst>
          <pc:docMk/>
          <pc:sldMk cId="4221678945" sldId="259"/>
        </pc:sldMkLst>
      </pc:sldChg>
      <pc:sldChg chg="modNotes">
        <pc:chgData name="Van Horn, Peter" userId="S::hcs039169@mail.helenacollege.edu::914c7262-465b-4fbf-9ac6-10fb5616788b" providerId="AD" clId="Web-{D499CE45-53FF-4F5E-8EDD-1EB56E87F8DF}" dt="2023-12-07T18:21:59.368" v="9"/>
        <pc:sldMkLst>
          <pc:docMk/>
          <pc:sldMk cId="192298811" sldId="261"/>
        </pc:sldMkLst>
      </pc:sldChg>
      <pc:sldChg chg="modSp">
        <pc:chgData name="Van Horn, Peter" userId="S::hcs039169@mail.helenacollege.edu::914c7262-465b-4fbf-9ac6-10fb5616788b" providerId="AD" clId="Web-{D499CE45-53FF-4F5E-8EDD-1EB56E87F8DF}" dt="2023-12-07T18:44:17.188" v="454" actId="20577"/>
        <pc:sldMkLst>
          <pc:docMk/>
          <pc:sldMk cId="4046579441" sldId="264"/>
        </pc:sldMkLst>
        <pc:spChg chg="mod">
          <ac:chgData name="Van Horn, Peter" userId="S::hcs039169@mail.helenacollege.edu::914c7262-465b-4fbf-9ac6-10fb5616788b" providerId="AD" clId="Web-{D499CE45-53FF-4F5E-8EDD-1EB56E87F8DF}" dt="2023-12-07T18:44:17.188" v="454" actId="20577"/>
          <ac:spMkLst>
            <pc:docMk/>
            <pc:sldMk cId="4046579441" sldId="264"/>
            <ac:spMk id="5" creationId="{B39EED93-6E39-77F8-0C5F-D3B653FEB60C}"/>
          </ac:spMkLst>
        </pc:spChg>
      </pc:sldChg>
      <pc:sldChg chg="addSp modSp ord modNotes">
        <pc:chgData name="Van Horn, Peter" userId="S::hcs039169@mail.helenacollege.edu::914c7262-465b-4fbf-9ac6-10fb5616788b" providerId="AD" clId="Web-{D499CE45-53FF-4F5E-8EDD-1EB56E87F8DF}" dt="2023-12-07T18:57:26.858" v="563" actId="20577"/>
        <pc:sldMkLst>
          <pc:docMk/>
          <pc:sldMk cId="3455350813" sldId="265"/>
        </pc:sldMkLst>
        <pc:spChg chg="mod">
          <ac:chgData name="Van Horn, Peter" userId="S::hcs039169@mail.helenacollege.edu::914c7262-465b-4fbf-9ac6-10fb5616788b" providerId="AD" clId="Web-{D499CE45-53FF-4F5E-8EDD-1EB56E87F8DF}" dt="2023-12-07T18:51:15.767" v="529" actId="20577"/>
          <ac:spMkLst>
            <pc:docMk/>
            <pc:sldMk cId="3455350813" sldId="265"/>
            <ac:spMk id="2" creationId="{B4BD8D05-B9F4-58CF-D123-6E7D536FEAF4}"/>
          </ac:spMkLst>
        </pc:spChg>
        <pc:spChg chg="mod">
          <ac:chgData name="Van Horn, Peter" userId="S::hcs039169@mail.helenacollege.edu::914c7262-465b-4fbf-9ac6-10fb5616788b" providerId="AD" clId="Web-{D499CE45-53FF-4F5E-8EDD-1EB56E87F8DF}" dt="2023-12-07T18:57:26.858" v="563" actId="20577"/>
          <ac:spMkLst>
            <pc:docMk/>
            <pc:sldMk cId="3455350813" sldId="265"/>
            <ac:spMk id="3" creationId="{E9226395-17DB-5851-F40D-8A2F233A57C6}"/>
          </ac:spMkLst>
        </pc:spChg>
        <pc:spChg chg="add mod">
          <ac:chgData name="Van Horn, Peter" userId="S::hcs039169@mail.helenacollege.edu::914c7262-465b-4fbf-9ac6-10fb5616788b" providerId="AD" clId="Web-{D499CE45-53FF-4F5E-8EDD-1EB56E87F8DF}" dt="2023-12-07T18:57:08.732" v="562" actId="20577"/>
          <ac:spMkLst>
            <pc:docMk/>
            <pc:sldMk cId="3455350813" sldId="265"/>
            <ac:spMk id="5" creationId="{5097F043-86DF-F4B8-C4CC-310C67578D6F}"/>
          </ac:spMkLst>
        </pc:spChg>
      </pc:sldChg>
      <pc:sldChg chg="ord">
        <pc:chgData name="Van Horn, Peter" userId="S::hcs039169@mail.helenacollege.edu::914c7262-465b-4fbf-9ac6-10fb5616788b" providerId="AD" clId="Web-{D499CE45-53FF-4F5E-8EDD-1EB56E87F8DF}" dt="2023-12-07T18:52:48.602" v="534"/>
        <pc:sldMkLst>
          <pc:docMk/>
          <pc:sldMk cId="2784344966" sldId="266"/>
        </pc:sldMkLst>
      </pc:sldChg>
      <pc:sldChg chg="modSp ord modNotes">
        <pc:chgData name="Van Horn, Peter" userId="S::hcs039169@mail.helenacollege.edu::914c7262-465b-4fbf-9ac6-10fb5616788b" providerId="AD" clId="Web-{D499CE45-53FF-4F5E-8EDD-1EB56E87F8DF}" dt="2023-12-07T19:09:38.289" v="738" actId="20577"/>
        <pc:sldMkLst>
          <pc:docMk/>
          <pc:sldMk cId="2270502707" sldId="267"/>
        </pc:sldMkLst>
        <pc:spChg chg="mod">
          <ac:chgData name="Van Horn, Peter" userId="S::hcs039169@mail.helenacollege.edu::914c7262-465b-4fbf-9ac6-10fb5616788b" providerId="AD" clId="Web-{D499CE45-53FF-4F5E-8EDD-1EB56E87F8DF}" dt="2023-12-07T19:03:21.338" v="640" actId="14100"/>
          <ac:spMkLst>
            <pc:docMk/>
            <pc:sldMk cId="2270502707" sldId="267"/>
            <ac:spMk id="2" creationId="{125F57BD-AC66-1B5F-7CDC-53A40ECC0AE0}"/>
          </ac:spMkLst>
        </pc:spChg>
        <pc:spChg chg="mod">
          <ac:chgData name="Van Horn, Peter" userId="S::hcs039169@mail.helenacollege.edu::914c7262-465b-4fbf-9ac6-10fb5616788b" providerId="AD" clId="Web-{D499CE45-53FF-4F5E-8EDD-1EB56E87F8DF}" dt="2023-12-07T19:09:38.289" v="738" actId="20577"/>
          <ac:spMkLst>
            <pc:docMk/>
            <pc:sldMk cId="2270502707" sldId="267"/>
            <ac:spMk id="3" creationId="{A34C8C0F-63AF-A7EA-5E44-EB5657A8FED4}"/>
          </ac:spMkLst>
        </pc:spChg>
      </pc:sldChg>
      <pc:sldChg chg="addSp delSp modSp ord modNotes">
        <pc:chgData name="Van Horn, Peter" userId="S::hcs039169@mail.helenacollege.edu::914c7262-465b-4fbf-9ac6-10fb5616788b" providerId="AD" clId="Web-{D499CE45-53FF-4F5E-8EDD-1EB56E87F8DF}" dt="2023-12-07T19:00:43.560" v="615" actId="1076"/>
        <pc:sldMkLst>
          <pc:docMk/>
          <pc:sldMk cId="1938244482" sldId="268"/>
        </pc:sldMkLst>
        <pc:spChg chg="mod">
          <ac:chgData name="Van Horn, Peter" userId="S::hcs039169@mail.helenacollege.edu::914c7262-465b-4fbf-9ac6-10fb5616788b" providerId="AD" clId="Web-{D499CE45-53FF-4F5E-8EDD-1EB56E87F8DF}" dt="2023-12-07T18:48:14.972" v="499" actId="14100"/>
          <ac:spMkLst>
            <pc:docMk/>
            <pc:sldMk cId="1938244482" sldId="268"/>
            <ac:spMk id="2" creationId="{46A2B2F1-6201-8C1B-11EE-61C6D1C5941A}"/>
          </ac:spMkLst>
        </pc:spChg>
        <pc:spChg chg="mod">
          <ac:chgData name="Van Horn, Peter" userId="S::hcs039169@mail.helenacollege.edu::914c7262-465b-4fbf-9ac6-10fb5616788b" providerId="AD" clId="Web-{D499CE45-53FF-4F5E-8EDD-1EB56E87F8DF}" dt="2023-12-07T18:58:19.815" v="585" actId="20577"/>
          <ac:spMkLst>
            <pc:docMk/>
            <pc:sldMk cId="1938244482" sldId="268"/>
            <ac:spMk id="3" creationId="{1B4AC197-8702-9974-A31B-C8A8B1F9748A}"/>
          </ac:spMkLst>
        </pc:spChg>
        <pc:spChg chg="add mod">
          <ac:chgData name="Van Horn, Peter" userId="S::hcs039169@mail.helenacollege.edu::914c7262-465b-4fbf-9ac6-10fb5616788b" providerId="AD" clId="Web-{D499CE45-53FF-4F5E-8EDD-1EB56E87F8DF}" dt="2023-12-07T18:58:11.752" v="584" actId="14100"/>
          <ac:spMkLst>
            <pc:docMk/>
            <pc:sldMk cId="1938244482" sldId="268"/>
            <ac:spMk id="5" creationId="{793AE42D-D365-3AD0-0111-FF30EF0D1398}"/>
          </ac:spMkLst>
        </pc:spChg>
        <pc:picChg chg="add mod">
          <ac:chgData name="Van Horn, Peter" userId="S::hcs039169@mail.helenacollege.edu::914c7262-465b-4fbf-9ac6-10fb5616788b" providerId="AD" clId="Web-{D499CE45-53FF-4F5E-8EDD-1EB56E87F8DF}" dt="2023-12-07T18:59:06.053" v="588" actId="14100"/>
          <ac:picMkLst>
            <pc:docMk/>
            <pc:sldMk cId="1938244482" sldId="268"/>
            <ac:picMk id="6" creationId="{3AE71F04-1DF9-2834-19A5-0D521CDF817A}"/>
          </ac:picMkLst>
        </pc:picChg>
        <pc:picChg chg="add mod">
          <ac:chgData name="Van Horn, Peter" userId="S::hcs039169@mail.helenacollege.edu::914c7262-465b-4fbf-9ac6-10fb5616788b" providerId="AD" clId="Web-{D499CE45-53FF-4F5E-8EDD-1EB56E87F8DF}" dt="2023-12-07T18:59:58.635" v="604" actId="1076"/>
          <ac:picMkLst>
            <pc:docMk/>
            <pc:sldMk cId="1938244482" sldId="268"/>
            <ac:picMk id="7" creationId="{64AAD701-C82C-4A1A-70FD-7C67C0F8F14A}"/>
          </ac:picMkLst>
        </pc:picChg>
        <pc:picChg chg="add del mod">
          <ac:chgData name="Van Horn, Peter" userId="S::hcs039169@mail.helenacollege.edu::914c7262-465b-4fbf-9ac6-10fb5616788b" providerId="AD" clId="Web-{D499CE45-53FF-4F5E-8EDD-1EB56E87F8DF}" dt="2023-12-07T19:00:25.262" v="610"/>
          <ac:picMkLst>
            <pc:docMk/>
            <pc:sldMk cId="1938244482" sldId="268"/>
            <ac:picMk id="8" creationId="{67019449-2B55-44E8-21F6-F425D9C11480}"/>
          </ac:picMkLst>
        </pc:picChg>
        <pc:picChg chg="add mod">
          <ac:chgData name="Van Horn, Peter" userId="S::hcs039169@mail.helenacollege.edu::914c7262-465b-4fbf-9ac6-10fb5616788b" providerId="AD" clId="Web-{D499CE45-53FF-4F5E-8EDD-1EB56E87F8DF}" dt="2023-12-07T19:00:43.560" v="615" actId="1076"/>
          <ac:picMkLst>
            <pc:docMk/>
            <pc:sldMk cId="1938244482" sldId="268"/>
            <ac:picMk id="9" creationId="{399B3D16-44DA-DFD4-A343-06E4ACAD8365}"/>
          </ac:picMkLst>
        </pc:picChg>
      </pc:sldChg>
      <pc:sldChg chg="modSp ord">
        <pc:chgData name="Van Horn, Peter" userId="S::hcs039169@mail.helenacollege.edu::914c7262-465b-4fbf-9ac6-10fb5616788b" providerId="AD" clId="Web-{D499CE45-53FF-4F5E-8EDD-1EB56E87F8DF}" dt="2023-12-07T19:12:04.394" v="765" actId="20577"/>
        <pc:sldMkLst>
          <pc:docMk/>
          <pc:sldMk cId="3154119163" sldId="271"/>
        </pc:sldMkLst>
        <pc:spChg chg="mod">
          <ac:chgData name="Van Horn, Peter" userId="S::hcs039169@mail.helenacollege.edu::914c7262-465b-4fbf-9ac6-10fb5616788b" providerId="AD" clId="Web-{D499CE45-53FF-4F5E-8EDD-1EB56E87F8DF}" dt="2023-12-07T19:09:59.493" v="747" actId="14100"/>
          <ac:spMkLst>
            <pc:docMk/>
            <pc:sldMk cId="3154119163" sldId="271"/>
            <ac:spMk id="2" creationId="{88A7DA75-0E6B-EB27-C6DC-18F087A945BD}"/>
          </ac:spMkLst>
        </pc:spChg>
        <pc:spChg chg="mod">
          <ac:chgData name="Van Horn, Peter" userId="S::hcs039169@mail.helenacollege.edu::914c7262-465b-4fbf-9ac6-10fb5616788b" providerId="AD" clId="Web-{D499CE45-53FF-4F5E-8EDD-1EB56E87F8DF}" dt="2023-12-07T19:12:04.394" v="765" actId="20577"/>
          <ac:spMkLst>
            <pc:docMk/>
            <pc:sldMk cId="3154119163" sldId="271"/>
            <ac:spMk id="3" creationId="{D300AB57-DC1E-6379-A02C-3E2026DA055C}"/>
          </ac:spMkLst>
        </pc:spChg>
      </pc:sldChg>
      <pc:sldChg chg="modNotes">
        <pc:chgData name="Van Horn, Peter" userId="S::hcs039169@mail.helenacollege.edu::914c7262-465b-4fbf-9ac6-10fb5616788b" providerId="AD" clId="Web-{D499CE45-53FF-4F5E-8EDD-1EB56E87F8DF}" dt="2023-12-07T18:20:19.095" v="3"/>
        <pc:sldMkLst>
          <pc:docMk/>
          <pc:sldMk cId="379909841" sldId="273"/>
        </pc:sldMkLst>
      </pc:sldChg>
      <pc:sldChg chg="modSp ord">
        <pc:chgData name="Van Horn, Peter" userId="S::hcs039169@mail.helenacollege.edu::914c7262-465b-4fbf-9ac6-10fb5616788b" providerId="AD" clId="Web-{D499CE45-53FF-4F5E-8EDD-1EB56E87F8DF}" dt="2023-12-07T18:54:14.156" v="538" actId="20577"/>
        <pc:sldMkLst>
          <pc:docMk/>
          <pc:sldMk cId="3669009445" sldId="275"/>
        </pc:sldMkLst>
        <pc:spChg chg="mod">
          <ac:chgData name="Van Horn, Peter" userId="S::hcs039169@mail.helenacollege.edu::914c7262-465b-4fbf-9ac6-10fb5616788b" providerId="AD" clId="Web-{D499CE45-53FF-4F5E-8EDD-1EB56E87F8DF}" dt="2023-12-07T18:54:14.156" v="538" actId="20577"/>
          <ac:spMkLst>
            <pc:docMk/>
            <pc:sldMk cId="3669009445" sldId="275"/>
            <ac:spMk id="2" creationId="{B446A4F2-46DF-BFB4-3860-0677D6DE83D1}"/>
          </ac:spMkLst>
        </pc:spChg>
      </pc:sldChg>
      <pc:sldChg chg="modSp ord modNotes">
        <pc:chgData name="Van Horn, Peter" userId="S::hcs039169@mail.helenacollege.edu::914c7262-465b-4fbf-9ac6-10fb5616788b" providerId="AD" clId="Web-{D499CE45-53FF-4F5E-8EDD-1EB56E87F8DF}" dt="2023-12-07T18:55:28.740" v="544" actId="20577"/>
        <pc:sldMkLst>
          <pc:docMk/>
          <pc:sldMk cId="1371315305" sldId="276"/>
        </pc:sldMkLst>
        <pc:spChg chg="mod">
          <ac:chgData name="Van Horn, Peter" userId="S::hcs039169@mail.helenacollege.edu::914c7262-465b-4fbf-9ac6-10fb5616788b" providerId="AD" clId="Web-{D499CE45-53FF-4F5E-8EDD-1EB56E87F8DF}" dt="2023-12-07T18:55:28.740" v="544" actId="20577"/>
          <ac:spMkLst>
            <pc:docMk/>
            <pc:sldMk cId="1371315305" sldId="276"/>
            <ac:spMk id="2" creationId="{5F33F6D5-9F84-7459-FA92-8F38A31F69B8}"/>
          </ac:spMkLst>
        </pc:spChg>
      </pc:sldChg>
      <pc:sldChg chg="addSp delSp modSp ord modNotes">
        <pc:chgData name="Van Horn, Peter" userId="S::hcs039169@mail.helenacollege.edu::914c7262-465b-4fbf-9ac6-10fb5616788b" providerId="AD" clId="Web-{D499CE45-53FF-4F5E-8EDD-1EB56E87F8DF}" dt="2023-12-07T18:46:56.779" v="493"/>
        <pc:sldMkLst>
          <pc:docMk/>
          <pc:sldMk cId="2576722178" sldId="277"/>
        </pc:sldMkLst>
        <pc:spChg chg="mod">
          <ac:chgData name="Van Horn, Peter" userId="S::hcs039169@mail.helenacollege.edu::914c7262-465b-4fbf-9ac6-10fb5616788b" providerId="AD" clId="Web-{D499CE45-53FF-4F5E-8EDD-1EB56E87F8DF}" dt="2023-12-07T18:36:59.718" v="289" actId="14100"/>
          <ac:spMkLst>
            <pc:docMk/>
            <pc:sldMk cId="2576722178" sldId="277"/>
            <ac:spMk id="2" creationId="{1C42C47C-EB7F-5CC8-34A2-BA1C32297F47}"/>
          </ac:spMkLst>
        </pc:spChg>
        <pc:spChg chg="mod">
          <ac:chgData name="Van Horn, Peter" userId="S::hcs039169@mail.helenacollege.edu::914c7262-465b-4fbf-9ac6-10fb5616788b" providerId="AD" clId="Web-{D499CE45-53FF-4F5E-8EDD-1EB56E87F8DF}" dt="2023-12-07T18:26:01.527" v="59" actId="20577"/>
          <ac:spMkLst>
            <pc:docMk/>
            <pc:sldMk cId="2576722178" sldId="277"/>
            <ac:spMk id="39" creationId="{67701CA5-D213-478D-A991-60F5A1CEEC24}"/>
          </ac:spMkLst>
        </pc:spChg>
        <pc:picChg chg="add mod">
          <ac:chgData name="Van Horn, Peter" userId="S::hcs039169@mail.helenacollege.edu::914c7262-465b-4fbf-9ac6-10fb5616788b" providerId="AD" clId="Web-{D499CE45-53FF-4F5E-8EDD-1EB56E87F8DF}" dt="2023-12-07T18:37:07.718" v="290" actId="1076"/>
          <ac:picMkLst>
            <pc:docMk/>
            <pc:sldMk cId="2576722178" sldId="277"/>
            <ac:picMk id="4" creationId="{E1C90FBA-00D8-4DAC-C402-08EB9F746A79}"/>
          </ac:picMkLst>
        </pc:picChg>
        <pc:picChg chg="mod">
          <ac:chgData name="Van Horn, Peter" userId="S::hcs039169@mail.helenacollege.edu::914c7262-465b-4fbf-9ac6-10fb5616788b" providerId="AD" clId="Web-{D499CE45-53FF-4F5E-8EDD-1EB56E87F8DF}" dt="2023-12-07T18:37:10.906" v="291" actId="1076"/>
          <ac:picMkLst>
            <pc:docMk/>
            <pc:sldMk cId="2576722178" sldId="277"/>
            <ac:picMk id="5" creationId="{10CDA51D-A14C-6D86-3DE4-AB6161D6B113}"/>
          </ac:picMkLst>
        </pc:picChg>
        <pc:inkChg chg="add del">
          <ac:chgData name="Van Horn, Peter" userId="S::hcs039169@mail.helenacollege.edu::914c7262-465b-4fbf-9ac6-10fb5616788b" providerId="AD" clId="Web-{D499CE45-53FF-4F5E-8EDD-1EB56E87F8DF}" dt="2023-12-07T18:27:20.174" v="81"/>
          <ac:inkMkLst>
            <pc:docMk/>
            <pc:sldMk cId="2576722178" sldId="277"/>
            <ac:inkMk id="6" creationId="{E4A0614B-9C18-0CF1-E4DF-3F4D72994B2A}"/>
          </ac:inkMkLst>
        </pc:inkChg>
        <pc:inkChg chg="add del">
          <ac:chgData name="Van Horn, Peter" userId="S::hcs039169@mail.helenacollege.edu::914c7262-465b-4fbf-9ac6-10fb5616788b" providerId="AD" clId="Web-{D499CE45-53FF-4F5E-8EDD-1EB56E87F8DF}" dt="2023-12-07T18:27:19.345" v="80"/>
          <ac:inkMkLst>
            <pc:docMk/>
            <pc:sldMk cId="2576722178" sldId="277"/>
            <ac:inkMk id="7" creationId="{A2B7A82D-2D81-C78C-3499-49DBF035ADE3}"/>
          </ac:inkMkLst>
        </pc:inkChg>
        <pc:inkChg chg="add del">
          <ac:chgData name="Van Horn, Peter" userId="S::hcs039169@mail.helenacollege.edu::914c7262-465b-4fbf-9ac6-10fb5616788b" providerId="AD" clId="Web-{D499CE45-53FF-4F5E-8EDD-1EB56E87F8DF}" dt="2023-12-07T18:27:28.705" v="83"/>
          <ac:inkMkLst>
            <pc:docMk/>
            <pc:sldMk cId="2576722178" sldId="277"/>
            <ac:inkMk id="8" creationId="{695F9E6D-0163-B525-0DFE-30D51807272D}"/>
          </ac:inkMkLst>
        </pc:inkChg>
        <pc:inkChg chg="add del">
          <ac:chgData name="Van Horn, Peter" userId="S::hcs039169@mail.helenacollege.edu::914c7262-465b-4fbf-9ac6-10fb5616788b" providerId="AD" clId="Web-{D499CE45-53FF-4F5E-8EDD-1EB56E87F8DF}" dt="2023-12-07T18:28:01.614" v="92"/>
          <ac:inkMkLst>
            <pc:docMk/>
            <pc:sldMk cId="2576722178" sldId="277"/>
            <ac:inkMk id="9" creationId="{7686B84C-ED67-2F57-C6E8-9EC607A814EF}"/>
          </ac:inkMkLst>
        </pc:inkChg>
        <pc:inkChg chg="add del">
          <ac:chgData name="Van Horn, Peter" userId="S::hcs039169@mail.helenacollege.edu::914c7262-465b-4fbf-9ac6-10fb5616788b" providerId="AD" clId="Web-{D499CE45-53FF-4F5E-8EDD-1EB56E87F8DF}" dt="2023-12-07T18:27:59.802" v="91"/>
          <ac:inkMkLst>
            <pc:docMk/>
            <pc:sldMk cId="2576722178" sldId="277"/>
            <ac:inkMk id="10" creationId="{B459A47D-1BFC-E00F-F5F0-20CC2F630E0C}"/>
          </ac:inkMkLst>
        </pc:inkChg>
        <pc:inkChg chg="add">
          <ac:chgData name="Van Horn, Peter" userId="S::hcs039169@mail.helenacollege.edu::914c7262-465b-4fbf-9ac6-10fb5616788b" providerId="AD" clId="Web-{D499CE45-53FF-4F5E-8EDD-1EB56E87F8DF}" dt="2023-12-07T18:28:05.677" v="93"/>
          <ac:inkMkLst>
            <pc:docMk/>
            <pc:sldMk cId="2576722178" sldId="277"/>
            <ac:inkMk id="11" creationId="{4727E450-FD78-C72D-1135-DCA033405547}"/>
          </ac:inkMkLst>
        </pc:inkChg>
        <pc:inkChg chg="add">
          <ac:chgData name="Van Horn, Peter" userId="S::hcs039169@mail.helenacollege.edu::914c7262-465b-4fbf-9ac6-10fb5616788b" providerId="AD" clId="Web-{D499CE45-53FF-4F5E-8EDD-1EB56E87F8DF}" dt="2023-12-07T18:28:07.677" v="94"/>
          <ac:inkMkLst>
            <pc:docMk/>
            <pc:sldMk cId="2576722178" sldId="277"/>
            <ac:inkMk id="12" creationId="{0D9DD580-A64E-C2FE-6CFC-2DFE26C5EA77}"/>
          </ac:inkMkLst>
        </pc:inkChg>
        <pc:inkChg chg="add">
          <ac:chgData name="Van Horn, Peter" userId="S::hcs039169@mail.helenacollege.edu::914c7262-465b-4fbf-9ac6-10fb5616788b" providerId="AD" clId="Web-{D499CE45-53FF-4F5E-8EDD-1EB56E87F8DF}" dt="2023-12-07T18:28:09.896" v="95"/>
          <ac:inkMkLst>
            <pc:docMk/>
            <pc:sldMk cId="2576722178" sldId="277"/>
            <ac:inkMk id="13" creationId="{3667E8B2-817B-7B4D-0736-670DFDCAE623}"/>
          </ac:inkMkLst>
        </pc:inkChg>
      </pc:sldChg>
      <pc:sldChg chg="modSp new modNotes">
        <pc:chgData name="Van Horn, Peter" userId="S::hcs039169@mail.helenacollege.edu::914c7262-465b-4fbf-9ac6-10fb5616788b" providerId="AD" clId="Web-{D499CE45-53FF-4F5E-8EDD-1EB56E87F8DF}" dt="2023-12-07T19:12:21.785" v="769"/>
        <pc:sldMkLst>
          <pc:docMk/>
          <pc:sldMk cId="1646336128" sldId="278"/>
        </pc:sldMkLst>
        <pc:spChg chg="mod">
          <ac:chgData name="Van Horn, Peter" userId="S::hcs039169@mail.helenacollege.edu::914c7262-465b-4fbf-9ac6-10fb5616788b" providerId="AD" clId="Web-{D499CE45-53FF-4F5E-8EDD-1EB56E87F8DF}" dt="2023-12-07T19:10:43.981" v="754" actId="20577"/>
          <ac:spMkLst>
            <pc:docMk/>
            <pc:sldMk cId="1646336128" sldId="278"/>
            <ac:spMk id="2" creationId="{E78E07BC-58FC-3F34-5BA4-24EB47478D1F}"/>
          </ac:spMkLst>
        </pc:spChg>
        <pc:spChg chg="mod">
          <ac:chgData name="Van Horn, Peter" userId="S::hcs039169@mail.helenacollege.edu::914c7262-465b-4fbf-9ac6-10fb5616788b" providerId="AD" clId="Web-{D499CE45-53FF-4F5E-8EDD-1EB56E87F8DF}" dt="2023-12-07T19:11:55.158" v="764" actId="14100"/>
          <ac:spMkLst>
            <pc:docMk/>
            <pc:sldMk cId="1646336128" sldId="278"/>
            <ac:spMk id="3" creationId="{EB0FEC19-78E5-CC4E-5501-1A41B7D36230}"/>
          </ac:spMkLst>
        </pc:spChg>
      </pc:sldChg>
      <pc:sldChg chg="modSp new">
        <pc:chgData name="Van Horn, Peter" userId="S::hcs039169@mail.helenacollege.edu::914c7262-465b-4fbf-9ac6-10fb5616788b" providerId="AD" clId="Web-{D499CE45-53FF-4F5E-8EDD-1EB56E87F8DF}" dt="2023-12-07T19:12:05.800" v="766" actId="20577"/>
        <pc:sldMkLst>
          <pc:docMk/>
          <pc:sldMk cId="338055876" sldId="279"/>
        </pc:sldMkLst>
        <pc:spChg chg="mod">
          <ac:chgData name="Van Horn, Peter" userId="S::hcs039169@mail.helenacollege.edu::914c7262-465b-4fbf-9ac6-10fb5616788b" providerId="AD" clId="Web-{D499CE45-53FF-4F5E-8EDD-1EB56E87F8DF}" dt="2023-12-07T19:11:38.845" v="763" actId="20577"/>
          <ac:spMkLst>
            <pc:docMk/>
            <pc:sldMk cId="338055876" sldId="279"/>
            <ac:spMk id="2" creationId="{C12F55DB-317C-92FE-FA30-32DCFEFC9E0A}"/>
          </ac:spMkLst>
        </pc:spChg>
        <pc:spChg chg="mod">
          <ac:chgData name="Van Horn, Peter" userId="S::hcs039169@mail.helenacollege.edu::914c7262-465b-4fbf-9ac6-10fb5616788b" providerId="AD" clId="Web-{D499CE45-53FF-4F5E-8EDD-1EB56E87F8DF}" dt="2023-12-07T19:12:05.800" v="766" actId="20577"/>
          <ac:spMkLst>
            <pc:docMk/>
            <pc:sldMk cId="338055876" sldId="279"/>
            <ac:spMk id="3" creationId="{FA3B55B1-643B-1C5E-6583-340C903BD1BD}"/>
          </ac:spMkLst>
        </pc:spChg>
      </pc:sldChg>
      <pc:sldChg chg="modSp new modNotes">
        <pc:chgData name="Van Horn, Peter" userId="S::hcs039169@mail.helenacollege.edu::914c7262-465b-4fbf-9ac6-10fb5616788b" providerId="AD" clId="Web-{D499CE45-53FF-4F5E-8EDD-1EB56E87F8DF}" dt="2023-12-07T19:12:55.601" v="780"/>
        <pc:sldMkLst>
          <pc:docMk/>
          <pc:sldMk cId="2057983411" sldId="280"/>
        </pc:sldMkLst>
        <pc:spChg chg="mod">
          <ac:chgData name="Van Horn, Peter" userId="S::hcs039169@mail.helenacollege.edu::914c7262-465b-4fbf-9ac6-10fb5616788b" providerId="AD" clId="Web-{D499CE45-53FF-4F5E-8EDD-1EB56E87F8DF}" dt="2023-12-07T19:12:48.600" v="778" actId="14100"/>
          <ac:spMkLst>
            <pc:docMk/>
            <pc:sldMk cId="2057983411" sldId="280"/>
            <ac:spMk id="2" creationId="{3C4419ED-3CF0-F7A4-FC3D-B3EC0BC9B08E}"/>
          </ac:spMkLst>
        </pc:spChg>
      </pc:sldChg>
    </pc:docChg>
  </pc:docChgLst>
  <pc:docChgLst>
    <pc:chgData name="Van Horn, Peter" userId="S::hcs039169@mail.helenacollege.edu::914c7262-465b-4fbf-9ac6-10fb5616788b" providerId="AD" clId="Web-{2DB46AA8-DD21-4C8F-A8BD-29B40CA5CC75}"/>
    <pc:docChg chg="mod modSld modMainMaster">
      <pc:chgData name="Van Horn, Peter" userId="S::hcs039169@mail.helenacollege.edu::914c7262-465b-4fbf-9ac6-10fb5616788b" providerId="AD" clId="Web-{2DB46AA8-DD21-4C8F-A8BD-29B40CA5CC75}" dt="2023-12-08T01:29:15.888" v="315"/>
      <pc:docMkLst>
        <pc:docMk/>
      </pc:docMkLst>
      <pc:sldChg chg="addSp modSp">
        <pc:chgData name="Van Horn, Peter" userId="S::hcs039169@mail.helenacollege.edu::914c7262-465b-4fbf-9ac6-10fb5616788b" providerId="AD" clId="Web-{2DB46AA8-DD21-4C8F-A8BD-29B40CA5CC75}" dt="2023-12-08T01:28:49.121" v="310"/>
        <pc:sldMkLst>
          <pc:docMk/>
          <pc:sldMk cId="4258698882" sldId="256"/>
        </pc:sldMkLst>
        <pc:spChg chg="mod">
          <ac:chgData name="Van Horn, Peter" userId="S::hcs039169@mail.helenacollege.edu::914c7262-465b-4fbf-9ac6-10fb5616788b" providerId="AD" clId="Web-{2DB46AA8-DD21-4C8F-A8BD-29B40CA5CC75}" dt="2023-12-08T01:01:04.906" v="11" actId="20577"/>
          <ac:spMkLst>
            <pc:docMk/>
            <pc:sldMk cId="4258698882" sldId="256"/>
            <ac:spMk id="2" creationId="{C2355F4A-356A-2DB9-D86D-A8548836F965}"/>
          </ac:spMkLst>
        </pc:spChg>
        <pc:spChg chg="add mod">
          <ac:chgData name="Van Horn, Peter" userId="S::hcs039169@mail.helenacollege.edu::914c7262-465b-4fbf-9ac6-10fb5616788b" providerId="AD" clId="Web-{2DB46AA8-DD21-4C8F-A8BD-29B40CA5CC75}" dt="2023-12-08T01:28:49.121" v="310"/>
          <ac:spMkLst>
            <pc:docMk/>
            <pc:sldMk cId="4258698882" sldId="256"/>
            <ac:spMk id="4" creationId="{4D19D955-DD00-0D75-9F57-0C29136D802C}"/>
          </ac:spMkLst>
        </pc:spChg>
      </pc:sldChg>
      <pc:sldChg chg="addSp modSp">
        <pc:chgData name="Van Horn, Peter" userId="S::hcs039169@mail.helenacollege.edu::914c7262-465b-4fbf-9ac6-10fb5616788b" providerId="AD" clId="Web-{2DB46AA8-DD21-4C8F-A8BD-29B40CA5CC75}" dt="2023-12-08T01:28:49.121" v="310"/>
        <pc:sldMkLst>
          <pc:docMk/>
          <pc:sldMk cId="1775929837" sldId="257"/>
        </pc:sldMkLst>
        <pc:spChg chg="add mod">
          <ac:chgData name="Van Horn, Peter" userId="S::hcs039169@mail.helenacollege.edu::914c7262-465b-4fbf-9ac6-10fb5616788b" providerId="AD" clId="Web-{2DB46AA8-DD21-4C8F-A8BD-29B40CA5CC75}" dt="2023-12-08T01:28:49.121" v="310"/>
          <ac:spMkLst>
            <pc:docMk/>
            <pc:sldMk cId="1775929837" sldId="257"/>
            <ac:spMk id="4" creationId="{B2A11B2A-44E7-FFB5-8326-BE986B977FD3}"/>
          </ac:spMkLst>
        </pc:spChg>
      </pc:sldChg>
      <pc:sldChg chg="addSp modSp">
        <pc:chgData name="Van Horn, Peter" userId="S::hcs039169@mail.helenacollege.edu::914c7262-465b-4fbf-9ac6-10fb5616788b" providerId="AD" clId="Web-{2DB46AA8-DD21-4C8F-A8BD-29B40CA5CC75}" dt="2023-12-08T01:28:49.121" v="310"/>
        <pc:sldMkLst>
          <pc:docMk/>
          <pc:sldMk cId="3919444" sldId="258"/>
        </pc:sldMkLst>
        <pc:spChg chg="add mod">
          <ac:chgData name="Van Horn, Peter" userId="S::hcs039169@mail.helenacollege.edu::914c7262-465b-4fbf-9ac6-10fb5616788b" providerId="AD" clId="Web-{2DB46AA8-DD21-4C8F-A8BD-29B40CA5CC75}" dt="2023-12-08T01:28:49.121" v="310"/>
          <ac:spMkLst>
            <pc:docMk/>
            <pc:sldMk cId="3919444" sldId="258"/>
            <ac:spMk id="4" creationId="{09948A17-C968-EA37-6338-22355E130CE5}"/>
          </ac:spMkLst>
        </pc:spChg>
      </pc:sldChg>
      <pc:sldChg chg="delSp">
        <pc:chgData name="Van Horn, Peter" userId="S::hcs039169@mail.helenacollege.edu::914c7262-465b-4fbf-9ac6-10fb5616788b" providerId="AD" clId="Web-{2DB46AA8-DD21-4C8F-A8BD-29B40CA5CC75}" dt="2023-12-08T01:24:13.633" v="305"/>
        <pc:sldMkLst>
          <pc:docMk/>
          <pc:sldMk cId="4221678945" sldId="259"/>
        </pc:sldMkLst>
        <pc:spChg chg="del">
          <ac:chgData name="Van Horn, Peter" userId="S::hcs039169@mail.helenacollege.edu::914c7262-465b-4fbf-9ac6-10fb5616788b" providerId="AD" clId="Web-{2DB46AA8-DD21-4C8F-A8BD-29B40CA5CC75}" dt="2023-12-08T01:24:13.633" v="305"/>
          <ac:spMkLst>
            <pc:docMk/>
            <pc:sldMk cId="4221678945" sldId="259"/>
            <ac:spMk id="30" creationId="{87176533-99B2-4566-81CE-2A2D54FF1A55}"/>
          </ac:spMkLst>
        </pc:spChg>
      </pc:sldChg>
      <pc:sldChg chg="delSp">
        <pc:chgData name="Van Horn, Peter" userId="S::hcs039169@mail.helenacollege.edu::914c7262-465b-4fbf-9ac6-10fb5616788b" providerId="AD" clId="Web-{2DB46AA8-DD21-4C8F-A8BD-29B40CA5CC75}" dt="2023-12-08T01:24:27.571" v="308"/>
        <pc:sldMkLst>
          <pc:docMk/>
          <pc:sldMk cId="3625789062" sldId="260"/>
        </pc:sldMkLst>
        <pc:spChg chg="del">
          <ac:chgData name="Van Horn, Peter" userId="S::hcs039169@mail.helenacollege.edu::914c7262-465b-4fbf-9ac6-10fb5616788b" providerId="AD" clId="Web-{2DB46AA8-DD21-4C8F-A8BD-29B40CA5CC75}" dt="2023-12-08T01:24:27.571" v="308"/>
          <ac:spMkLst>
            <pc:docMk/>
            <pc:sldMk cId="3625789062" sldId="260"/>
            <ac:spMk id="11" creationId="{4C66C5CF-328D-484D-9FF5-E73D0F58EC26}"/>
          </ac:spMkLst>
        </pc:spChg>
      </pc:sldChg>
      <pc:sldChg chg="addSp modSp">
        <pc:chgData name="Van Horn, Peter" userId="S::hcs039169@mail.helenacollege.edu::914c7262-465b-4fbf-9ac6-10fb5616788b" providerId="AD" clId="Web-{2DB46AA8-DD21-4C8F-A8BD-29B40CA5CC75}" dt="2023-12-08T01:28:49.121" v="310"/>
        <pc:sldMkLst>
          <pc:docMk/>
          <pc:sldMk cId="192298811" sldId="261"/>
        </pc:sldMkLst>
        <pc:spChg chg="add mod">
          <ac:chgData name="Van Horn, Peter" userId="S::hcs039169@mail.helenacollege.edu::914c7262-465b-4fbf-9ac6-10fb5616788b" providerId="AD" clId="Web-{2DB46AA8-DD21-4C8F-A8BD-29B40CA5CC75}" dt="2023-12-08T01:28:49.121" v="310"/>
          <ac:spMkLst>
            <pc:docMk/>
            <pc:sldMk cId="192298811" sldId="261"/>
            <ac:spMk id="4" creationId="{D4131ABC-6733-9C69-DF21-34702E092603}"/>
          </ac:spMkLst>
        </pc:spChg>
      </pc:sldChg>
      <pc:sldChg chg="addSp modSp">
        <pc:chgData name="Van Horn, Peter" userId="S::hcs039169@mail.helenacollege.edu::914c7262-465b-4fbf-9ac6-10fb5616788b" providerId="AD" clId="Web-{2DB46AA8-DD21-4C8F-A8BD-29B40CA5CC75}" dt="2023-12-08T01:28:49.121" v="310"/>
        <pc:sldMkLst>
          <pc:docMk/>
          <pc:sldMk cId="876046152" sldId="262"/>
        </pc:sldMkLst>
        <pc:spChg chg="add mod">
          <ac:chgData name="Van Horn, Peter" userId="S::hcs039169@mail.helenacollege.edu::914c7262-465b-4fbf-9ac6-10fb5616788b" providerId="AD" clId="Web-{2DB46AA8-DD21-4C8F-A8BD-29B40CA5CC75}" dt="2023-12-08T01:28:49.121" v="310"/>
          <ac:spMkLst>
            <pc:docMk/>
            <pc:sldMk cId="876046152" sldId="262"/>
            <ac:spMk id="4" creationId="{C8A5F5AF-F5CC-0F04-C1CB-6571995346BD}"/>
          </ac:spMkLst>
        </pc:spChg>
      </pc:sldChg>
      <pc:sldChg chg="addSp modSp">
        <pc:chgData name="Van Horn, Peter" userId="S::hcs039169@mail.helenacollege.edu::914c7262-465b-4fbf-9ac6-10fb5616788b" providerId="AD" clId="Web-{2DB46AA8-DD21-4C8F-A8BD-29B40CA5CC75}" dt="2023-12-08T01:28:49.121" v="310"/>
        <pc:sldMkLst>
          <pc:docMk/>
          <pc:sldMk cId="3455350813" sldId="265"/>
        </pc:sldMkLst>
        <pc:spChg chg="add mod">
          <ac:chgData name="Van Horn, Peter" userId="S::hcs039169@mail.helenacollege.edu::914c7262-465b-4fbf-9ac6-10fb5616788b" providerId="AD" clId="Web-{2DB46AA8-DD21-4C8F-A8BD-29B40CA5CC75}" dt="2023-12-08T01:28:49.121" v="310"/>
          <ac:spMkLst>
            <pc:docMk/>
            <pc:sldMk cId="3455350813" sldId="265"/>
            <ac:spMk id="4" creationId="{5D312BDD-B5CB-A50B-F424-B16696E3D467}"/>
          </ac:spMkLst>
        </pc:spChg>
      </pc:sldChg>
      <pc:sldChg chg="addSp modSp">
        <pc:chgData name="Van Horn, Peter" userId="S::hcs039169@mail.helenacollege.edu::914c7262-465b-4fbf-9ac6-10fb5616788b" providerId="AD" clId="Web-{2DB46AA8-DD21-4C8F-A8BD-29B40CA5CC75}" dt="2023-12-08T01:28:49.121" v="310"/>
        <pc:sldMkLst>
          <pc:docMk/>
          <pc:sldMk cId="2270502707" sldId="267"/>
        </pc:sldMkLst>
        <pc:spChg chg="add mod">
          <ac:chgData name="Van Horn, Peter" userId="S::hcs039169@mail.helenacollege.edu::914c7262-465b-4fbf-9ac6-10fb5616788b" providerId="AD" clId="Web-{2DB46AA8-DD21-4C8F-A8BD-29B40CA5CC75}" dt="2023-12-08T01:28:49.121" v="310"/>
          <ac:spMkLst>
            <pc:docMk/>
            <pc:sldMk cId="2270502707" sldId="267"/>
            <ac:spMk id="4" creationId="{D4F653FA-3E76-ABB1-991D-093DA506D6AF}"/>
          </ac:spMkLst>
        </pc:spChg>
      </pc:sldChg>
      <pc:sldChg chg="addSp modSp">
        <pc:chgData name="Van Horn, Peter" userId="S::hcs039169@mail.helenacollege.edu::914c7262-465b-4fbf-9ac6-10fb5616788b" providerId="AD" clId="Web-{2DB46AA8-DD21-4C8F-A8BD-29B40CA5CC75}" dt="2023-12-08T01:28:49.121" v="310"/>
        <pc:sldMkLst>
          <pc:docMk/>
          <pc:sldMk cId="1938244482" sldId="268"/>
        </pc:sldMkLst>
        <pc:spChg chg="add mod">
          <ac:chgData name="Van Horn, Peter" userId="S::hcs039169@mail.helenacollege.edu::914c7262-465b-4fbf-9ac6-10fb5616788b" providerId="AD" clId="Web-{2DB46AA8-DD21-4C8F-A8BD-29B40CA5CC75}" dt="2023-12-08T01:28:49.121" v="310"/>
          <ac:spMkLst>
            <pc:docMk/>
            <pc:sldMk cId="1938244482" sldId="268"/>
            <ac:spMk id="4" creationId="{3B5C5290-7B19-5D94-93F5-A4793AD614F0}"/>
          </ac:spMkLst>
        </pc:spChg>
      </pc:sldChg>
      <pc:sldChg chg="addSp delSp modSp modNotes">
        <pc:chgData name="Van Horn, Peter" userId="S::hcs039169@mail.helenacollege.edu::914c7262-465b-4fbf-9ac6-10fb5616788b" providerId="AD" clId="Web-{2DB46AA8-DD21-4C8F-A8BD-29B40CA5CC75}" dt="2023-12-08T01:28:49.121" v="310"/>
        <pc:sldMkLst>
          <pc:docMk/>
          <pc:sldMk cId="3154119163" sldId="271"/>
        </pc:sldMkLst>
        <pc:spChg chg="del">
          <ac:chgData name="Van Horn, Peter" userId="S::hcs039169@mail.helenacollege.edu::914c7262-465b-4fbf-9ac6-10fb5616788b" providerId="AD" clId="Web-{2DB46AA8-DD21-4C8F-A8BD-29B40CA5CC75}" dt="2023-12-08T01:02:00.910" v="12"/>
          <ac:spMkLst>
            <pc:docMk/>
            <pc:sldMk cId="3154119163" sldId="271"/>
            <ac:spMk id="3" creationId="{D300AB57-DC1E-6379-A02C-3E2026DA055C}"/>
          </ac:spMkLst>
        </pc:spChg>
        <pc:spChg chg="add mod">
          <ac:chgData name="Van Horn, Peter" userId="S::hcs039169@mail.helenacollege.edu::914c7262-465b-4fbf-9ac6-10fb5616788b" providerId="AD" clId="Web-{2DB46AA8-DD21-4C8F-A8BD-29B40CA5CC75}" dt="2023-12-08T01:02:09.942" v="16" actId="1076"/>
          <ac:spMkLst>
            <pc:docMk/>
            <pc:sldMk cId="3154119163" sldId="271"/>
            <ac:spMk id="5" creationId="{EAB6A342-88C6-AEB4-8DD3-A6AED7A5A4B4}"/>
          </ac:spMkLst>
        </pc:spChg>
        <pc:spChg chg="add mod">
          <ac:chgData name="Van Horn, Peter" userId="S::hcs039169@mail.helenacollege.edu::914c7262-465b-4fbf-9ac6-10fb5616788b" providerId="AD" clId="Web-{2DB46AA8-DD21-4C8F-A8BD-29B40CA5CC75}" dt="2023-12-08T01:02:13.426" v="17" actId="20577"/>
          <ac:spMkLst>
            <pc:docMk/>
            <pc:sldMk cId="3154119163" sldId="271"/>
            <ac:spMk id="7" creationId="{68F51384-E127-FDF1-558A-6D03EB8CBBF9}"/>
          </ac:spMkLst>
        </pc:spChg>
        <pc:spChg chg="add mod">
          <ac:chgData name="Van Horn, Peter" userId="S::hcs039169@mail.helenacollege.edu::914c7262-465b-4fbf-9ac6-10fb5616788b" providerId="AD" clId="Web-{2DB46AA8-DD21-4C8F-A8BD-29B40CA5CC75}" dt="2023-12-08T01:09:09.003" v="101" actId="1076"/>
          <ac:spMkLst>
            <pc:docMk/>
            <pc:sldMk cId="3154119163" sldId="271"/>
            <ac:spMk id="9" creationId="{59D851D0-26E1-BB9D-9C9E-F9203AA7820D}"/>
          </ac:spMkLst>
        </pc:spChg>
        <pc:spChg chg="add mod">
          <ac:chgData name="Van Horn, Peter" userId="S::hcs039169@mail.helenacollege.edu::914c7262-465b-4fbf-9ac6-10fb5616788b" providerId="AD" clId="Web-{2DB46AA8-DD21-4C8F-A8BD-29B40CA5CC75}" dt="2023-12-08T01:19:02.032" v="203" actId="20577"/>
          <ac:spMkLst>
            <pc:docMk/>
            <pc:sldMk cId="3154119163" sldId="271"/>
            <ac:spMk id="11" creationId="{E1ECD167-BC7D-A8DA-0323-6DA4C4E640DD}"/>
          </ac:spMkLst>
        </pc:spChg>
        <pc:spChg chg="add mod">
          <ac:chgData name="Van Horn, Peter" userId="S::hcs039169@mail.helenacollege.edu::914c7262-465b-4fbf-9ac6-10fb5616788b" providerId="AD" clId="Web-{2DB46AA8-DD21-4C8F-A8BD-29B40CA5CC75}" dt="2023-12-08T01:28:49.121" v="310"/>
          <ac:spMkLst>
            <pc:docMk/>
            <pc:sldMk cId="3154119163" sldId="271"/>
            <ac:spMk id="12" creationId="{A204B98F-F736-ABB3-E274-7EC47EE93439}"/>
          </ac:spMkLst>
        </pc:spChg>
      </pc:sldChg>
      <pc:sldChg chg="delSp">
        <pc:chgData name="Van Horn, Peter" userId="S::hcs039169@mail.helenacollege.edu::914c7262-465b-4fbf-9ac6-10fb5616788b" providerId="AD" clId="Web-{2DB46AA8-DD21-4C8F-A8BD-29B40CA5CC75}" dt="2023-12-08T01:24:19.945" v="306"/>
        <pc:sldMkLst>
          <pc:docMk/>
          <pc:sldMk cId="4250723595" sldId="272"/>
        </pc:sldMkLst>
        <pc:spChg chg="del">
          <ac:chgData name="Van Horn, Peter" userId="S::hcs039169@mail.helenacollege.edu::914c7262-465b-4fbf-9ac6-10fb5616788b" providerId="AD" clId="Web-{2DB46AA8-DD21-4C8F-A8BD-29B40CA5CC75}" dt="2023-12-08T01:24:19.945" v="306"/>
          <ac:spMkLst>
            <pc:docMk/>
            <pc:sldMk cId="4250723595" sldId="272"/>
            <ac:spMk id="13" creationId="{716E55FE-7292-474F-B63E-7EF4C8DD1222}"/>
          </ac:spMkLst>
        </pc:spChg>
      </pc:sldChg>
      <pc:sldChg chg="delSp">
        <pc:chgData name="Van Horn, Peter" userId="S::hcs039169@mail.helenacollege.edu::914c7262-465b-4fbf-9ac6-10fb5616788b" providerId="AD" clId="Web-{2DB46AA8-DD21-4C8F-A8BD-29B40CA5CC75}" dt="2023-12-08T01:24:24.211" v="307"/>
        <pc:sldMkLst>
          <pc:docMk/>
          <pc:sldMk cId="379909841" sldId="273"/>
        </pc:sldMkLst>
        <pc:spChg chg="del">
          <ac:chgData name="Van Horn, Peter" userId="S::hcs039169@mail.helenacollege.edu::914c7262-465b-4fbf-9ac6-10fb5616788b" providerId="AD" clId="Web-{2DB46AA8-DD21-4C8F-A8BD-29B40CA5CC75}" dt="2023-12-08T01:24:24.211" v="307"/>
          <ac:spMkLst>
            <pc:docMk/>
            <pc:sldMk cId="379909841" sldId="273"/>
            <ac:spMk id="26" creationId="{716E55FE-7292-474F-B63E-7EF4C8DD1222}"/>
          </ac:spMkLst>
        </pc:spChg>
      </pc:sldChg>
      <pc:sldChg chg="addSp delSp modSp">
        <pc:chgData name="Van Horn, Peter" userId="S::hcs039169@mail.helenacollege.edu::914c7262-465b-4fbf-9ac6-10fb5616788b" providerId="AD" clId="Web-{2DB46AA8-DD21-4C8F-A8BD-29B40CA5CC75}" dt="2023-12-08T01:29:15.888" v="315"/>
        <pc:sldMkLst>
          <pc:docMk/>
          <pc:sldMk cId="2007144044" sldId="274"/>
        </pc:sldMkLst>
        <pc:spChg chg="del mod">
          <ac:chgData name="Van Horn, Peter" userId="S::hcs039169@mail.helenacollege.edu::914c7262-465b-4fbf-9ac6-10fb5616788b" providerId="AD" clId="Web-{2DB46AA8-DD21-4C8F-A8BD-29B40CA5CC75}" dt="2023-12-08T01:29:13.748" v="314"/>
          <ac:spMkLst>
            <pc:docMk/>
            <pc:sldMk cId="2007144044" sldId="274"/>
            <ac:spMk id="4" creationId="{97AF7534-888C-0665-3F81-84117269A878}"/>
          </ac:spMkLst>
        </pc:spChg>
        <pc:spChg chg="add del mod">
          <ac:chgData name="Van Horn, Peter" userId="S::hcs039169@mail.helenacollege.edu::914c7262-465b-4fbf-9ac6-10fb5616788b" providerId="AD" clId="Web-{2DB46AA8-DD21-4C8F-A8BD-29B40CA5CC75}" dt="2023-12-08T01:29:15.888" v="315"/>
          <ac:spMkLst>
            <pc:docMk/>
            <pc:sldMk cId="2007144044" sldId="274"/>
            <ac:spMk id="5" creationId="{9F6D9880-5A45-7617-B4B7-68DD74C4D753}"/>
          </ac:spMkLst>
        </pc:spChg>
        <pc:spChg chg="del">
          <ac:chgData name="Van Horn, Peter" userId="S::hcs039169@mail.helenacollege.edu::914c7262-465b-4fbf-9ac6-10fb5616788b" providerId="AD" clId="Web-{2DB46AA8-DD21-4C8F-A8BD-29B40CA5CC75}" dt="2023-12-08T01:24:47.697" v="309"/>
          <ac:spMkLst>
            <pc:docMk/>
            <pc:sldMk cId="2007144044" sldId="274"/>
            <ac:spMk id="13" creationId="{E788F688-E30C-42FA-A62B-75B610046F9D}"/>
          </ac:spMkLst>
        </pc:spChg>
      </pc:sldChg>
      <pc:sldChg chg="addSp modSp">
        <pc:chgData name="Van Horn, Peter" userId="S::hcs039169@mail.helenacollege.edu::914c7262-465b-4fbf-9ac6-10fb5616788b" providerId="AD" clId="Web-{2DB46AA8-DD21-4C8F-A8BD-29B40CA5CC75}" dt="2023-12-08T01:28:49.121" v="310"/>
        <pc:sldMkLst>
          <pc:docMk/>
          <pc:sldMk cId="3669009445" sldId="275"/>
        </pc:sldMkLst>
        <pc:spChg chg="add mod">
          <ac:chgData name="Van Horn, Peter" userId="S::hcs039169@mail.helenacollege.edu::914c7262-465b-4fbf-9ac6-10fb5616788b" providerId="AD" clId="Web-{2DB46AA8-DD21-4C8F-A8BD-29B40CA5CC75}" dt="2023-12-08T01:28:49.121" v="310"/>
          <ac:spMkLst>
            <pc:docMk/>
            <pc:sldMk cId="3669009445" sldId="275"/>
            <ac:spMk id="7" creationId="{CAA819D2-561B-A93A-2741-0D44EF1C2548}"/>
          </ac:spMkLst>
        </pc:spChg>
      </pc:sldChg>
      <pc:sldChg chg="addSp modSp">
        <pc:chgData name="Van Horn, Peter" userId="S::hcs039169@mail.helenacollege.edu::914c7262-465b-4fbf-9ac6-10fb5616788b" providerId="AD" clId="Web-{2DB46AA8-DD21-4C8F-A8BD-29B40CA5CC75}" dt="2023-12-08T01:28:49.121" v="310"/>
        <pc:sldMkLst>
          <pc:docMk/>
          <pc:sldMk cId="1371315305" sldId="276"/>
        </pc:sldMkLst>
        <pc:spChg chg="add mod">
          <ac:chgData name="Van Horn, Peter" userId="S::hcs039169@mail.helenacollege.edu::914c7262-465b-4fbf-9ac6-10fb5616788b" providerId="AD" clId="Web-{2DB46AA8-DD21-4C8F-A8BD-29B40CA5CC75}" dt="2023-12-08T01:28:49.121" v="310"/>
          <ac:spMkLst>
            <pc:docMk/>
            <pc:sldMk cId="1371315305" sldId="276"/>
            <ac:spMk id="7" creationId="{47A67476-0B1A-6CAE-240A-81313F1A7894}"/>
          </ac:spMkLst>
        </pc:spChg>
      </pc:sldChg>
      <pc:sldChg chg="delSp modSp">
        <pc:chgData name="Van Horn, Peter" userId="S::hcs039169@mail.helenacollege.edu::914c7262-465b-4fbf-9ac6-10fb5616788b" providerId="AD" clId="Web-{2DB46AA8-DD21-4C8F-A8BD-29B40CA5CC75}" dt="2023-12-08T01:24:00.303" v="304"/>
        <pc:sldMkLst>
          <pc:docMk/>
          <pc:sldMk cId="2576722178" sldId="277"/>
        </pc:sldMkLst>
        <pc:spChg chg="del">
          <ac:chgData name="Van Horn, Peter" userId="S::hcs039169@mail.helenacollege.edu::914c7262-465b-4fbf-9ac6-10fb5616788b" providerId="AD" clId="Web-{2DB46AA8-DD21-4C8F-A8BD-29B40CA5CC75}" dt="2023-12-08T01:23:32.708" v="302"/>
          <ac:spMkLst>
            <pc:docMk/>
            <pc:sldMk cId="2576722178" sldId="277"/>
            <ac:spMk id="41" creationId="{87176533-99B2-4566-81CE-2A2D54FF1A55}"/>
          </ac:spMkLst>
        </pc:spChg>
        <pc:picChg chg="mod modCrop">
          <ac:chgData name="Van Horn, Peter" userId="S::hcs039169@mail.helenacollege.edu::914c7262-465b-4fbf-9ac6-10fb5616788b" providerId="AD" clId="Web-{2DB46AA8-DD21-4C8F-A8BD-29B40CA5CC75}" dt="2023-12-08T01:24:00.303" v="304"/>
          <ac:picMkLst>
            <pc:docMk/>
            <pc:sldMk cId="2576722178" sldId="277"/>
            <ac:picMk id="5" creationId="{10CDA51D-A14C-6D86-3DE4-AB6161D6B113}"/>
          </ac:picMkLst>
        </pc:picChg>
      </pc:sldChg>
      <pc:sldChg chg="addSp modSp">
        <pc:chgData name="Van Horn, Peter" userId="S::hcs039169@mail.helenacollege.edu::914c7262-465b-4fbf-9ac6-10fb5616788b" providerId="AD" clId="Web-{2DB46AA8-DD21-4C8F-A8BD-29B40CA5CC75}" dt="2023-12-08T01:28:49.121" v="310"/>
        <pc:sldMkLst>
          <pc:docMk/>
          <pc:sldMk cId="1646336128" sldId="278"/>
        </pc:sldMkLst>
        <pc:spChg chg="add mod">
          <ac:chgData name="Van Horn, Peter" userId="S::hcs039169@mail.helenacollege.edu::914c7262-465b-4fbf-9ac6-10fb5616788b" providerId="AD" clId="Web-{2DB46AA8-DD21-4C8F-A8BD-29B40CA5CC75}" dt="2023-12-08T01:28:49.121" v="310"/>
          <ac:spMkLst>
            <pc:docMk/>
            <pc:sldMk cId="1646336128" sldId="278"/>
            <ac:spMk id="3" creationId="{C43A7E18-7C18-5A61-28B1-CFC1430598E7}"/>
          </ac:spMkLst>
        </pc:spChg>
      </pc:sldChg>
      <pc:sldChg chg="addSp modSp">
        <pc:chgData name="Van Horn, Peter" userId="S::hcs039169@mail.helenacollege.edu::914c7262-465b-4fbf-9ac6-10fb5616788b" providerId="AD" clId="Web-{2DB46AA8-DD21-4C8F-A8BD-29B40CA5CC75}" dt="2023-12-08T01:28:49.121" v="310"/>
        <pc:sldMkLst>
          <pc:docMk/>
          <pc:sldMk cId="338055876" sldId="279"/>
        </pc:sldMkLst>
        <pc:spChg chg="add mod">
          <ac:chgData name="Van Horn, Peter" userId="S::hcs039169@mail.helenacollege.edu::914c7262-465b-4fbf-9ac6-10fb5616788b" providerId="AD" clId="Web-{2DB46AA8-DD21-4C8F-A8BD-29B40CA5CC75}" dt="2023-12-08T01:28:49.121" v="310"/>
          <ac:spMkLst>
            <pc:docMk/>
            <pc:sldMk cId="338055876" sldId="279"/>
            <ac:spMk id="3" creationId="{9127BB63-B218-A578-28E4-C7533364539D}"/>
          </ac:spMkLst>
        </pc:spChg>
      </pc:sldChg>
      <pc:sldChg chg="addSp modSp">
        <pc:chgData name="Van Horn, Peter" userId="S::hcs039169@mail.helenacollege.edu::914c7262-465b-4fbf-9ac6-10fb5616788b" providerId="AD" clId="Web-{2DB46AA8-DD21-4C8F-A8BD-29B40CA5CC75}" dt="2023-12-08T01:28:49.121" v="310"/>
        <pc:sldMkLst>
          <pc:docMk/>
          <pc:sldMk cId="2057983411" sldId="280"/>
        </pc:sldMkLst>
        <pc:spChg chg="add mod">
          <ac:chgData name="Van Horn, Peter" userId="S::hcs039169@mail.helenacollege.edu::914c7262-465b-4fbf-9ac6-10fb5616788b" providerId="AD" clId="Web-{2DB46AA8-DD21-4C8F-A8BD-29B40CA5CC75}" dt="2023-12-08T01:28:49.121" v="310"/>
          <ac:spMkLst>
            <pc:docMk/>
            <pc:sldMk cId="2057983411" sldId="280"/>
            <ac:spMk id="4" creationId="{442A64D3-09A2-2F74-5B76-F1BE77664531}"/>
          </ac:spMkLst>
        </pc:spChg>
      </pc:sldChg>
      <pc:sldChg chg="addSp modSp">
        <pc:chgData name="Van Horn, Peter" userId="S::hcs039169@mail.helenacollege.edu::914c7262-465b-4fbf-9ac6-10fb5616788b" providerId="AD" clId="Web-{2DB46AA8-DD21-4C8F-A8BD-29B40CA5CC75}" dt="2023-12-08T01:28:49.121" v="310"/>
        <pc:sldMkLst>
          <pc:docMk/>
          <pc:sldMk cId="402383485" sldId="281"/>
        </pc:sldMkLst>
        <pc:spChg chg="add mod">
          <ac:chgData name="Van Horn, Peter" userId="S::hcs039169@mail.helenacollege.edu::914c7262-465b-4fbf-9ac6-10fb5616788b" providerId="AD" clId="Web-{2DB46AA8-DD21-4C8F-A8BD-29B40CA5CC75}" dt="2023-12-08T01:28:49.121" v="310"/>
          <ac:spMkLst>
            <pc:docMk/>
            <pc:sldMk cId="402383485" sldId="281"/>
            <ac:spMk id="4" creationId="{6220E27C-2984-970E-165F-17EA923B5281}"/>
          </ac:spMkLst>
        </pc:spChg>
      </pc:sldChg>
      <pc:sldChg chg="addSp modSp modNotes">
        <pc:chgData name="Van Horn, Peter" userId="S::hcs039169@mail.helenacollege.edu::914c7262-465b-4fbf-9ac6-10fb5616788b" providerId="AD" clId="Web-{2DB46AA8-DD21-4C8F-A8BD-29B40CA5CC75}" dt="2023-12-08T01:28:49.121" v="310"/>
        <pc:sldMkLst>
          <pc:docMk/>
          <pc:sldMk cId="3383644816" sldId="282"/>
        </pc:sldMkLst>
        <pc:spChg chg="mod">
          <ac:chgData name="Van Horn, Peter" userId="S::hcs039169@mail.helenacollege.edu::914c7262-465b-4fbf-9ac6-10fb5616788b" providerId="AD" clId="Web-{2DB46AA8-DD21-4C8F-A8BD-29B40CA5CC75}" dt="2023-12-08T01:23:15.472" v="301" actId="20577"/>
          <ac:spMkLst>
            <pc:docMk/>
            <pc:sldMk cId="3383644816" sldId="282"/>
            <ac:spMk id="3" creationId="{A34C8C0F-63AF-A7EA-5E44-EB5657A8FED4}"/>
          </ac:spMkLst>
        </pc:spChg>
        <pc:spChg chg="add mod">
          <ac:chgData name="Van Horn, Peter" userId="S::hcs039169@mail.helenacollege.edu::914c7262-465b-4fbf-9ac6-10fb5616788b" providerId="AD" clId="Web-{2DB46AA8-DD21-4C8F-A8BD-29B40CA5CC75}" dt="2023-12-08T01:28:49.121" v="310"/>
          <ac:spMkLst>
            <pc:docMk/>
            <pc:sldMk cId="3383644816" sldId="282"/>
            <ac:spMk id="4" creationId="{A9940BAB-266F-54D2-A578-5E2ED6DF3DDB}"/>
          </ac:spMkLst>
        </pc:spChg>
      </pc:sldChg>
      <pc:sldMasterChg chg="mod modSldLayout">
        <pc:chgData name="Van Horn, Peter" userId="S::hcs039169@mail.helenacollege.edu::914c7262-465b-4fbf-9ac6-10fb5616788b" providerId="AD" clId="Web-{2DB46AA8-DD21-4C8F-A8BD-29B40CA5CC75}" dt="2023-12-08T01:28:49.121" v="310"/>
        <pc:sldMasterMkLst>
          <pc:docMk/>
          <pc:sldMasterMk cId="4143637085" sldId="2147483738"/>
        </pc:sldMasterMkLst>
        <pc:sldLayoutChg chg="mod">
          <pc:chgData name="Van Horn, Peter" userId="S::hcs039169@mail.helenacollege.edu::914c7262-465b-4fbf-9ac6-10fb5616788b" providerId="AD" clId="Web-{2DB46AA8-DD21-4C8F-A8BD-29B40CA5CC75}" dt="2023-12-08T01:28:49.121" v="310"/>
          <pc:sldLayoutMkLst>
            <pc:docMk/>
            <pc:sldMasterMk cId="4143637085" sldId="2147483738"/>
            <pc:sldLayoutMk cId="3742273732" sldId="2147483727"/>
          </pc:sldLayoutMkLst>
        </pc:sldLayoutChg>
        <pc:sldLayoutChg chg="mod">
          <pc:chgData name="Van Horn, Peter" userId="S::hcs039169@mail.helenacollege.edu::914c7262-465b-4fbf-9ac6-10fb5616788b" providerId="AD" clId="Web-{2DB46AA8-DD21-4C8F-A8BD-29B40CA5CC75}" dt="2023-12-08T01:28:49.121" v="310"/>
          <pc:sldLayoutMkLst>
            <pc:docMk/>
            <pc:sldMasterMk cId="4143637085" sldId="2147483738"/>
            <pc:sldLayoutMk cId="2698631542" sldId="2147483728"/>
          </pc:sldLayoutMkLst>
        </pc:sldLayoutChg>
        <pc:sldLayoutChg chg="mod">
          <pc:chgData name="Van Horn, Peter" userId="S::hcs039169@mail.helenacollege.edu::914c7262-465b-4fbf-9ac6-10fb5616788b" providerId="AD" clId="Web-{2DB46AA8-DD21-4C8F-A8BD-29B40CA5CC75}" dt="2023-12-08T01:28:49.121" v="310"/>
          <pc:sldLayoutMkLst>
            <pc:docMk/>
            <pc:sldMasterMk cId="4143637085" sldId="2147483738"/>
            <pc:sldLayoutMk cId="992247967" sldId="2147483729"/>
          </pc:sldLayoutMkLst>
        </pc:sldLayoutChg>
        <pc:sldLayoutChg chg="mod">
          <pc:chgData name="Van Horn, Peter" userId="S::hcs039169@mail.helenacollege.edu::914c7262-465b-4fbf-9ac6-10fb5616788b" providerId="AD" clId="Web-{2DB46AA8-DD21-4C8F-A8BD-29B40CA5CC75}" dt="2023-12-08T01:28:49.121" v="310"/>
          <pc:sldLayoutMkLst>
            <pc:docMk/>
            <pc:sldMasterMk cId="4143637085" sldId="2147483738"/>
            <pc:sldLayoutMk cId="3122786555" sldId="2147483730"/>
          </pc:sldLayoutMkLst>
        </pc:sldLayoutChg>
        <pc:sldLayoutChg chg="mod">
          <pc:chgData name="Van Horn, Peter" userId="S::hcs039169@mail.helenacollege.edu::914c7262-465b-4fbf-9ac6-10fb5616788b" providerId="AD" clId="Web-{2DB46AA8-DD21-4C8F-A8BD-29B40CA5CC75}" dt="2023-12-08T01:28:49.121" v="310"/>
          <pc:sldLayoutMkLst>
            <pc:docMk/>
            <pc:sldMasterMk cId="4143637085" sldId="2147483738"/>
            <pc:sldLayoutMk cId="2990928304" sldId="2147483731"/>
          </pc:sldLayoutMkLst>
        </pc:sldLayoutChg>
        <pc:sldLayoutChg chg="mod">
          <pc:chgData name="Van Horn, Peter" userId="S::hcs039169@mail.helenacollege.edu::914c7262-465b-4fbf-9ac6-10fb5616788b" providerId="AD" clId="Web-{2DB46AA8-DD21-4C8F-A8BD-29B40CA5CC75}" dt="2023-12-08T01:28:49.121" v="310"/>
          <pc:sldLayoutMkLst>
            <pc:docMk/>
            <pc:sldMasterMk cId="4143637085" sldId="2147483738"/>
            <pc:sldLayoutMk cId="1977177545" sldId="2147483732"/>
          </pc:sldLayoutMkLst>
        </pc:sldLayoutChg>
        <pc:sldLayoutChg chg="mod">
          <pc:chgData name="Van Horn, Peter" userId="S::hcs039169@mail.helenacollege.edu::914c7262-465b-4fbf-9ac6-10fb5616788b" providerId="AD" clId="Web-{2DB46AA8-DD21-4C8F-A8BD-29B40CA5CC75}" dt="2023-12-08T01:28:49.121" v="310"/>
          <pc:sldLayoutMkLst>
            <pc:docMk/>
            <pc:sldMasterMk cId="4143637085" sldId="2147483738"/>
            <pc:sldLayoutMk cId="1161788250" sldId="2147483733"/>
          </pc:sldLayoutMkLst>
        </pc:sldLayoutChg>
        <pc:sldLayoutChg chg="mod">
          <pc:chgData name="Van Horn, Peter" userId="S::hcs039169@mail.helenacollege.edu::914c7262-465b-4fbf-9ac6-10fb5616788b" providerId="AD" clId="Web-{2DB46AA8-DD21-4C8F-A8BD-29B40CA5CC75}" dt="2023-12-08T01:28:49.121" v="310"/>
          <pc:sldLayoutMkLst>
            <pc:docMk/>
            <pc:sldMasterMk cId="4143637085" sldId="2147483738"/>
            <pc:sldLayoutMk cId="3730042905" sldId="2147483734"/>
          </pc:sldLayoutMkLst>
        </pc:sldLayoutChg>
        <pc:sldLayoutChg chg="mod">
          <pc:chgData name="Van Horn, Peter" userId="S::hcs039169@mail.helenacollege.edu::914c7262-465b-4fbf-9ac6-10fb5616788b" providerId="AD" clId="Web-{2DB46AA8-DD21-4C8F-A8BD-29B40CA5CC75}" dt="2023-12-08T01:28:49.121" v="310"/>
          <pc:sldLayoutMkLst>
            <pc:docMk/>
            <pc:sldMasterMk cId="4143637085" sldId="2147483738"/>
            <pc:sldLayoutMk cId="1685523239" sldId="2147483735"/>
          </pc:sldLayoutMkLst>
        </pc:sldLayoutChg>
        <pc:sldLayoutChg chg="mod">
          <pc:chgData name="Van Horn, Peter" userId="S::hcs039169@mail.helenacollege.edu::914c7262-465b-4fbf-9ac6-10fb5616788b" providerId="AD" clId="Web-{2DB46AA8-DD21-4C8F-A8BD-29B40CA5CC75}" dt="2023-12-08T01:28:49.121" v="310"/>
          <pc:sldLayoutMkLst>
            <pc:docMk/>
            <pc:sldMasterMk cId="4143637085" sldId="2147483738"/>
            <pc:sldLayoutMk cId="1343372411" sldId="2147483736"/>
          </pc:sldLayoutMkLst>
        </pc:sldLayoutChg>
        <pc:sldLayoutChg chg="mod">
          <pc:chgData name="Van Horn, Peter" userId="S::hcs039169@mail.helenacollege.edu::914c7262-465b-4fbf-9ac6-10fb5616788b" providerId="AD" clId="Web-{2DB46AA8-DD21-4C8F-A8BD-29B40CA5CC75}" dt="2023-12-08T01:28:49.121" v="310"/>
          <pc:sldLayoutMkLst>
            <pc:docMk/>
            <pc:sldMasterMk cId="4143637085" sldId="2147483738"/>
            <pc:sldLayoutMk cId="2029575803" sldId="2147483737"/>
          </pc:sldLayoutMkLst>
        </pc:sldLayoutChg>
      </pc:sldMasterChg>
    </pc:docChg>
  </pc:docChgLst>
  <pc:docChgLst>
    <pc:chgData name="Van Horn, Peter" userId="S::hcs039169@mail.helenacollege.edu::914c7262-465b-4fbf-9ac6-10fb5616788b" providerId="AD" clId="Web-{9F6C4E8E-1B1A-45C8-BD41-5ECED5CAD7E2}"/>
    <pc:docChg chg="modSld">
      <pc:chgData name="Van Horn, Peter" userId="S::hcs039169@mail.helenacollege.edu::914c7262-465b-4fbf-9ac6-10fb5616788b" providerId="AD" clId="Web-{9F6C4E8E-1B1A-45C8-BD41-5ECED5CAD7E2}" dt="2023-12-07T01:39:37.160" v="431" actId="20577"/>
      <pc:docMkLst>
        <pc:docMk/>
      </pc:docMkLst>
      <pc:sldChg chg="modSp">
        <pc:chgData name="Van Horn, Peter" userId="S::hcs039169@mail.helenacollege.edu::914c7262-465b-4fbf-9ac6-10fb5616788b" providerId="AD" clId="Web-{9F6C4E8E-1B1A-45C8-BD41-5ECED5CAD7E2}" dt="2023-12-07T01:39:03.925" v="422" actId="20577"/>
        <pc:sldMkLst>
          <pc:docMk/>
          <pc:sldMk cId="1775929837" sldId="257"/>
        </pc:sldMkLst>
        <pc:spChg chg="mod">
          <ac:chgData name="Van Horn, Peter" userId="S::hcs039169@mail.helenacollege.edu::914c7262-465b-4fbf-9ac6-10fb5616788b" providerId="AD" clId="Web-{9F6C4E8E-1B1A-45C8-BD41-5ECED5CAD7E2}" dt="2023-12-07T01:39:03.925" v="422" actId="20577"/>
          <ac:spMkLst>
            <pc:docMk/>
            <pc:sldMk cId="1775929837" sldId="257"/>
            <ac:spMk id="2" creationId="{C9B8CEE5-B66B-F88B-870D-80DD24B496E8}"/>
          </ac:spMkLst>
        </pc:spChg>
        <pc:spChg chg="mod">
          <ac:chgData name="Van Horn, Peter" userId="S::hcs039169@mail.helenacollege.edu::914c7262-465b-4fbf-9ac6-10fb5616788b" providerId="AD" clId="Web-{9F6C4E8E-1B1A-45C8-BD41-5ECED5CAD7E2}" dt="2023-12-07T01:38:59.472" v="421" actId="20577"/>
          <ac:spMkLst>
            <pc:docMk/>
            <pc:sldMk cId="1775929837" sldId="257"/>
            <ac:spMk id="3" creationId="{CA966D18-C3C8-DAE2-C785-12DCBE8EFA0E}"/>
          </ac:spMkLst>
        </pc:spChg>
      </pc:sldChg>
      <pc:sldChg chg="modSp">
        <pc:chgData name="Van Horn, Peter" userId="S::hcs039169@mail.helenacollege.edu::914c7262-465b-4fbf-9ac6-10fb5616788b" providerId="AD" clId="Web-{9F6C4E8E-1B1A-45C8-BD41-5ECED5CAD7E2}" dt="2023-12-07T01:39:37.160" v="431" actId="20577"/>
        <pc:sldMkLst>
          <pc:docMk/>
          <pc:sldMk cId="4221678945" sldId="259"/>
        </pc:sldMkLst>
        <pc:spChg chg="mod">
          <ac:chgData name="Van Horn, Peter" userId="S::hcs039169@mail.helenacollege.edu::914c7262-465b-4fbf-9ac6-10fb5616788b" providerId="AD" clId="Web-{9F6C4E8E-1B1A-45C8-BD41-5ECED5CAD7E2}" dt="2023-12-07T01:39:37.160" v="431" actId="20577"/>
          <ac:spMkLst>
            <pc:docMk/>
            <pc:sldMk cId="4221678945" sldId="259"/>
            <ac:spMk id="28" creationId="{67701CA5-D213-478D-A991-60F5A1CEEC24}"/>
          </ac:spMkLst>
        </pc:spChg>
      </pc:sldChg>
      <pc:sldChg chg="modNotes">
        <pc:chgData name="Van Horn, Peter" userId="S::hcs039169@mail.helenacollege.edu::914c7262-465b-4fbf-9ac6-10fb5616788b" providerId="AD" clId="Web-{9F6C4E8E-1B1A-45C8-BD41-5ECED5CAD7E2}" dt="2023-12-07T01:17:08.186" v="20"/>
        <pc:sldMkLst>
          <pc:docMk/>
          <pc:sldMk cId="3583983414" sldId="263"/>
        </pc:sldMkLst>
      </pc:sldChg>
      <pc:sldChg chg="modSp">
        <pc:chgData name="Van Horn, Peter" userId="S::hcs039169@mail.helenacollege.edu::914c7262-465b-4fbf-9ac6-10fb5616788b" providerId="AD" clId="Web-{9F6C4E8E-1B1A-45C8-BD41-5ECED5CAD7E2}" dt="2023-12-07T01:35:15.937" v="420" actId="20577"/>
        <pc:sldMkLst>
          <pc:docMk/>
          <pc:sldMk cId="4046579441" sldId="264"/>
        </pc:sldMkLst>
        <pc:spChg chg="mod">
          <ac:chgData name="Van Horn, Peter" userId="S::hcs039169@mail.helenacollege.edu::914c7262-465b-4fbf-9ac6-10fb5616788b" providerId="AD" clId="Web-{9F6C4E8E-1B1A-45C8-BD41-5ECED5CAD7E2}" dt="2023-12-07T01:35:15.937" v="420" actId="20577"/>
          <ac:spMkLst>
            <pc:docMk/>
            <pc:sldMk cId="4046579441" sldId="264"/>
            <ac:spMk id="3" creationId="{079D545A-229C-2B4C-9481-A48F1A1BF0EA}"/>
          </ac:spMkLst>
        </pc:spChg>
      </pc:sldChg>
      <pc:sldChg chg="modSp modNotes">
        <pc:chgData name="Van Horn, Peter" userId="S::hcs039169@mail.helenacollege.edu::914c7262-465b-4fbf-9ac6-10fb5616788b" providerId="AD" clId="Web-{9F6C4E8E-1B1A-45C8-BD41-5ECED5CAD7E2}" dt="2023-12-07T01:34:02.576" v="407"/>
        <pc:sldMkLst>
          <pc:docMk/>
          <pc:sldMk cId="3455350813" sldId="265"/>
        </pc:sldMkLst>
        <pc:spChg chg="mod">
          <ac:chgData name="Van Horn, Peter" userId="S::hcs039169@mail.helenacollege.edu::914c7262-465b-4fbf-9ac6-10fb5616788b" providerId="AD" clId="Web-{9F6C4E8E-1B1A-45C8-BD41-5ECED5CAD7E2}" dt="2023-12-07T01:21:17.862" v="100" actId="20577"/>
          <ac:spMkLst>
            <pc:docMk/>
            <pc:sldMk cId="3455350813" sldId="265"/>
            <ac:spMk id="3" creationId="{E9226395-17DB-5851-F40D-8A2F233A57C6}"/>
          </ac:spMkLst>
        </pc:spChg>
      </pc:sldChg>
      <pc:sldChg chg="modNotes">
        <pc:chgData name="Van Horn, Peter" userId="S::hcs039169@mail.helenacollege.edu::914c7262-465b-4fbf-9ac6-10fb5616788b" providerId="AD" clId="Web-{9F6C4E8E-1B1A-45C8-BD41-5ECED5CAD7E2}" dt="2023-12-07T01:34:51.577" v="419"/>
        <pc:sldMkLst>
          <pc:docMk/>
          <pc:sldMk cId="2270502707" sldId="267"/>
        </pc:sldMkLst>
      </pc:sldChg>
    </pc:docChg>
  </pc:docChgLst>
  <pc:docChgLst>
    <pc:chgData name="Van Horn, Peter" userId="S::hcs039169@mail.helenacollege.edu::914c7262-465b-4fbf-9ac6-10fb5616788b" providerId="AD" clId="Web-{085278D0-E97F-4F79-A235-B37CA1049A90}"/>
    <pc:docChg chg="modSld">
      <pc:chgData name="Van Horn, Peter" userId="S::hcs039169@mail.helenacollege.edu::914c7262-465b-4fbf-9ac6-10fb5616788b" providerId="AD" clId="Web-{085278D0-E97F-4F79-A235-B37CA1049A90}" dt="2023-12-08T16:04:42.498" v="60"/>
      <pc:docMkLst>
        <pc:docMk/>
      </pc:docMkLst>
      <pc:sldChg chg="modNotes">
        <pc:chgData name="Van Horn, Peter" userId="S::hcs039169@mail.helenacollege.edu::914c7262-465b-4fbf-9ac6-10fb5616788b" providerId="AD" clId="Web-{085278D0-E97F-4F79-A235-B37CA1049A90}" dt="2023-12-08T16:04:42.498" v="60"/>
        <pc:sldMkLst>
          <pc:docMk/>
          <pc:sldMk cId="3383644816" sldId="282"/>
        </pc:sldMkLst>
      </pc:sldChg>
    </pc:docChg>
  </pc:docChgLst>
  <pc:docChgLst>
    <pc:chgData name="Van Horn, Peter" userId="S::hcs039169@mail.helenacollege.edu::914c7262-465b-4fbf-9ac6-10fb5616788b" providerId="AD" clId="Web-{4A35C41C-BE1B-428F-9838-315D54F3183A}"/>
    <pc:docChg chg="modSld">
      <pc:chgData name="Van Horn, Peter" userId="S::hcs039169@mail.helenacollege.edu::914c7262-465b-4fbf-9ac6-10fb5616788b" providerId="AD" clId="Web-{4A35C41C-BE1B-428F-9838-315D54F3183A}" dt="2023-12-07T02:02:17.995" v="6" actId="14100"/>
      <pc:docMkLst>
        <pc:docMk/>
      </pc:docMkLst>
      <pc:sldChg chg="modSp">
        <pc:chgData name="Van Horn, Peter" userId="S::hcs039169@mail.helenacollege.edu::914c7262-465b-4fbf-9ac6-10fb5616788b" providerId="AD" clId="Web-{4A35C41C-BE1B-428F-9838-315D54F3183A}" dt="2023-12-07T02:02:17.995" v="6" actId="14100"/>
        <pc:sldMkLst>
          <pc:docMk/>
          <pc:sldMk cId="3154119163" sldId="271"/>
        </pc:sldMkLst>
        <pc:spChg chg="mod">
          <ac:chgData name="Van Horn, Peter" userId="S::hcs039169@mail.helenacollege.edu::914c7262-465b-4fbf-9ac6-10fb5616788b" providerId="AD" clId="Web-{4A35C41C-BE1B-428F-9838-315D54F3183A}" dt="2023-12-07T02:02:09.010" v="2" actId="14100"/>
          <ac:spMkLst>
            <pc:docMk/>
            <pc:sldMk cId="3154119163" sldId="271"/>
            <ac:spMk id="2" creationId="{88A7DA75-0E6B-EB27-C6DC-18F087A945BD}"/>
          </ac:spMkLst>
        </pc:spChg>
        <pc:spChg chg="mod">
          <ac:chgData name="Van Horn, Peter" userId="S::hcs039169@mail.helenacollege.edu::914c7262-465b-4fbf-9ac6-10fb5616788b" providerId="AD" clId="Web-{4A35C41C-BE1B-428F-9838-315D54F3183A}" dt="2023-12-07T02:02:17.995" v="6" actId="14100"/>
          <ac:spMkLst>
            <pc:docMk/>
            <pc:sldMk cId="3154119163" sldId="271"/>
            <ac:spMk id="3" creationId="{D300AB57-DC1E-6379-A02C-3E2026DA055C}"/>
          </ac:spMkLst>
        </pc:spChg>
      </pc:sldChg>
    </pc:docChg>
  </pc:docChgLst>
  <pc:docChgLst>
    <pc:chgData name="Van Horn, Peter" userId="S::hcs039169@mail.helenacollege.edu::914c7262-465b-4fbf-9ac6-10fb5616788b" providerId="AD" clId="Web-{32D382DC-2D83-4914-9735-674D72009D04}"/>
    <pc:docChg chg="modSld">
      <pc:chgData name="Van Horn, Peter" userId="S::hcs039169@mail.helenacollege.edu::914c7262-465b-4fbf-9ac6-10fb5616788b" providerId="AD" clId="Web-{32D382DC-2D83-4914-9735-674D72009D04}" dt="2023-12-08T15:56:43.467" v="32"/>
      <pc:docMkLst>
        <pc:docMk/>
      </pc:docMkLst>
      <pc:sldChg chg="modNotes">
        <pc:chgData name="Van Horn, Peter" userId="S::hcs039169@mail.helenacollege.edu::914c7262-465b-4fbf-9ac6-10fb5616788b" providerId="AD" clId="Web-{32D382DC-2D83-4914-9735-674D72009D04}" dt="2023-12-08T15:56:43.467" v="32"/>
        <pc:sldMkLst>
          <pc:docMk/>
          <pc:sldMk cId="3383644816" sldId="282"/>
        </pc:sldMkLst>
      </pc:sldChg>
    </pc:docChg>
  </pc:docChgLst>
  <pc:docChgLst>
    <pc:chgData name="Van Horn, Peter" userId="S::hcs039169@mail.helenacollege.edu::914c7262-465b-4fbf-9ac6-10fb5616788b" providerId="AD" clId="Web-{8106D221-212A-400E-B09F-7CCE0881D84F}"/>
    <pc:docChg chg="delSld modSld">
      <pc:chgData name="Van Horn, Peter" userId="S::hcs039169@mail.helenacollege.edu::914c7262-465b-4fbf-9ac6-10fb5616788b" providerId="AD" clId="Web-{8106D221-212A-400E-B09F-7CCE0881D84F}" dt="2023-12-08T00:16:04.915" v="173"/>
      <pc:docMkLst>
        <pc:docMk/>
      </pc:docMkLst>
      <pc:sldChg chg="modNotes">
        <pc:chgData name="Van Horn, Peter" userId="S::hcs039169@mail.helenacollege.edu::914c7262-465b-4fbf-9ac6-10fb5616788b" providerId="AD" clId="Web-{8106D221-212A-400E-B09F-7CCE0881D84F}" dt="2023-12-08T00:14:58.068" v="133"/>
        <pc:sldMkLst>
          <pc:docMk/>
          <pc:sldMk cId="4221678945" sldId="259"/>
        </pc:sldMkLst>
      </pc:sldChg>
      <pc:sldChg chg="modNotes">
        <pc:chgData name="Van Horn, Peter" userId="S::hcs039169@mail.helenacollege.edu::914c7262-465b-4fbf-9ac6-10fb5616788b" providerId="AD" clId="Web-{8106D221-212A-400E-B09F-7CCE0881D84F}" dt="2023-12-08T00:16:02.243" v="172"/>
        <pc:sldMkLst>
          <pc:docMk/>
          <pc:sldMk cId="192298811" sldId="261"/>
        </pc:sldMkLst>
      </pc:sldChg>
      <pc:sldChg chg="del">
        <pc:chgData name="Van Horn, Peter" userId="S::hcs039169@mail.helenacollege.edu::914c7262-465b-4fbf-9ac6-10fb5616788b" providerId="AD" clId="Web-{8106D221-212A-400E-B09F-7CCE0881D84F}" dt="2023-12-08T00:16:04.915" v="173"/>
        <pc:sldMkLst>
          <pc:docMk/>
          <pc:sldMk cId="4046579441" sldId="264"/>
        </pc:sldMkLst>
      </pc:sldChg>
      <pc:sldChg chg="modNotes">
        <pc:chgData name="Van Horn, Peter" userId="S::hcs039169@mail.helenacollege.edu::914c7262-465b-4fbf-9ac6-10fb5616788b" providerId="AD" clId="Web-{8106D221-212A-400E-B09F-7CCE0881D84F}" dt="2023-12-08T00:06:53.721" v="96"/>
        <pc:sldMkLst>
          <pc:docMk/>
          <pc:sldMk cId="2270502707" sldId="267"/>
        </pc:sldMkLst>
      </pc:sldChg>
      <pc:sldChg chg="modNotes">
        <pc:chgData name="Van Horn, Peter" userId="S::hcs039169@mail.helenacollege.edu::914c7262-465b-4fbf-9ac6-10fb5616788b" providerId="AD" clId="Web-{8106D221-212A-400E-B09F-7CCE0881D84F}" dt="2023-12-08T00:13:03.298" v="117"/>
        <pc:sldMkLst>
          <pc:docMk/>
          <pc:sldMk cId="1938244482" sldId="268"/>
        </pc:sldMkLst>
      </pc:sldChg>
      <pc:sldChg chg="modNotes">
        <pc:chgData name="Van Horn, Peter" userId="S::hcs039169@mail.helenacollege.edu::914c7262-465b-4fbf-9ac6-10fb5616788b" providerId="AD" clId="Web-{8106D221-212A-400E-B09F-7CCE0881D84F}" dt="2023-12-08T00:04:29.513" v="51"/>
        <pc:sldMkLst>
          <pc:docMk/>
          <pc:sldMk cId="2057983411" sldId="280"/>
        </pc:sldMkLst>
      </pc:sldChg>
      <pc:sldChg chg="modNotes">
        <pc:chgData name="Van Horn, Peter" userId="S::hcs039169@mail.helenacollege.edu::914c7262-465b-4fbf-9ac6-10fb5616788b" providerId="AD" clId="Web-{8106D221-212A-400E-B09F-7CCE0881D84F}" dt="2023-12-08T00:00:00.143" v="37"/>
        <pc:sldMkLst>
          <pc:docMk/>
          <pc:sldMk cId="3383644816" sldId="282"/>
        </pc:sldMkLst>
      </pc:sldChg>
    </pc:docChg>
  </pc:docChgLst>
  <pc:docChgLst>
    <pc:chgData name="Morgan, Paul" userId="05fc243d-4a4f-42df-a7a0-3110c5cfeab1" providerId="ADAL" clId="{9710A2AF-C689-4CC9-BC11-3910788771FB}"/>
    <pc:docChg chg="undo redo custSel addSld delSld modSld">
      <pc:chgData name="Morgan, Paul" userId="05fc243d-4a4f-42df-a7a0-3110c5cfeab1" providerId="ADAL" clId="{9710A2AF-C689-4CC9-BC11-3910788771FB}" dt="2023-12-08T16:34:37.114" v="7920" actId="20577"/>
      <pc:docMkLst>
        <pc:docMk/>
      </pc:docMkLst>
      <pc:sldChg chg="modNotesTx">
        <pc:chgData name="Morgan, Paul" userId="05fc243d-4a4f-42df-a7a0-3110c5cfeab1" providerId="ADAL" clId="{9710A2AF-C689-4CC9-BC11-3910788771FB}" dt="2023-12-08T16:01:12.651" v="7704" actId="20577"/>
        <pc:sldMkLst>
          <pc:docMk/>
          <pc:sldMk cId="4258698882" sldId="256"/>
        </pc:sldMkLst>
      </pc:sldChg>
      <pc:sldChg chg="modSp mod modNotesTx">
        <pc:chgData name="Morgan, Paul" userId="05fc243d-4a4f-42df-a7a0-3110c5cfeab1" providerId="ADAL" clId="{9710A2AF-C689-4CC9-BC11-3910788771FB}" dt="2023-12-08T16:01:15.998" v="7709" actId="20577"/>
        <pc:sldMkLst>
          <pc:docMk/>
          <pc:sldMk cId="1775929837" sldId="257"/>
        </pc:sldMkLst>
        <pc:spChg chg="mod">
          <ac:chgData name="Morgan, Paul" userId="05fc243d-4a4f-42df-a7a0-3110c5cfeab1" providerId="ADAL" clId="{9710A2AF-C689-4CC9-BC11-3910788771FB}" dt="2023-12-08T06:04:40.397" v="7655" actId="113"/>
          <ac:spMkLst>
            <pc:docMk/>
            <pc:sldMk cId="1775929837" sldId="257"/>
            <ac:spMk id="3" creationId="{CA966D18-C3C8-DAE2-C785-12DCBE8EFA0E}"/>
          </ac:spMkLst>
        </pc:spChg>
      </pc:sldChg>
      <pc:sldChg chg="modNotesTx">
        <pc:chgData name="Morgan, Paul" userId="05fc243d-4a4f-42df-a7a0-3110c5cfeab1" providerId="ADAL" clId="{9710A2AF-C689-4CC9-BC11-3910788771FB}" dt="2023-12-08T15:55:06.316" v="7674" actId="20577"/>
        <pc:sldMkLst>
          <pc:docMk/>
          <pc:sldMk cId="3919444" sldId="258"/>
        </pc:sldMkLst>
      </pc:sldChg>
      <pc:sldChg chg="addSp delSp modSp mod modClrScheme chgLayout modNotesTx">
        <pc:chgData name="Morgan, Paul" userId="05fc243d-4a4f-42df-a7a0-3110c5cfeab1" providerId="ADAL" clId="{9710A2AF-C689-4CC9-BC11-3910788771FB}" dt="2023-12-08T16:01:20.160" v="7714" actId="20577"/>
        <pc:sldMkLst>
          <pc:docMk/>
          <pc:sldMk cId="4221678945" sldId="259"/>
        </pc:sldMkLst>
        <pc:spChg chg="mod ord">
          <ac:chgData name="Morgan, Paul" userId="05fc243d-4a4f-42df-a7a0-3110c5cfeab1" providerId="ADAL" clId="{9710A2AF-C689-4CC9-BC11-3910788771FB}" dt="2023-12-04T23:20:32.598" v="1197" actId="26606"/>
          <ac:spMkLst>
            <pc:docMk/>
            <pc:sldMk cId="4221678945" sldId="259"/>
            <ac:spMk id="2" creationId="{761254EE-359C-43E3-EDDE-2A4A07071C2A}"/>
          </ac:spMkLst>
        </pc:spChg>
        <pc:spChg chg="del mod">
          <ac:chgData name="Morgan, Paul" userId="05fc243d-4a4f-42df-a7a0-3110c5cfeab1" providerId="ADAL" clId="{9710A2AF-C689-4CC9-BC11-3910788771FB}" dt="2023-12-04T22:48:10.806" v="224" actId="478"/>
          <ac:spMkLst>
            <pc:docMk/>
            <pc:sldMk cId="4221678945" sldId="259"/>
            <ac:spMk id="3" creationId="{3D6A0D6A-5E10-B59D-8CCE-A3E72398472C}"/>
          </ac:spMkLst>
        </pc:spChg>
        <pc:spChg chg="add del mod">
          <ac:chgData name="Morgan, Paul" userId="05fc243d-4a4f-42df-a7a0-3110c5cfeab1" providerId="ADAL" clId="{9710A2AF-C689-4CC9-BC11-3910788771FB}" dt="2023-12-04T23:20:25.461" v="1192" actId="26606"/>
          <ac:spMkLst>
            <pc:docMk/>
            <pc:sldMk cId="4221678945" sldId="259"/>
            <ac:spMk id="10" creationId="{67701CA5-D213-478D-A991-60F5A1CEEC24}"/>
          </ac:spMkLst>
        </pc:spChg>
        <pc:spChg chg="add del mod">
          <ac:chgData name="Morgan, Paul" userId="05fc243d-4a4f-42df-a7a0-3110c5cfeab1" providerId="ADAL" clId="{9710A2AF-C689-4CC9-BC11-3910788771FB}" dt="2023-12-04T23:20:25.461" v="1192" actId="26606"/>
          <ac:spMkLst>
            <pc:docMk/>
            <pc:sldMk cId="4221678945" sldId="259"/>
            <ac:spMk id="12" creationId="{F1E91818-4272-4B0B-8E52-8B2AC882ED31}"/>
          </ac:spMkLst>
        </pc:spChg>
        <pc:spChg chg="add del mod">
          <ac:chgData name="Morgan, Paul" userId="05fc243d-4a4f-42df-a7a0-3110c5cfeab1" providerId="ADAL" clId="{9710A2AF-C689-4CC9-BC11-3910788771FB}" dt="2023-12-04T23:20:25.461" v="1192" actId="26606"/>
          <ac:spMkLst>
            <pc:docMk/>
            <pc:sldMk cId="4221678945" sldId="259"/>
            <ac:spMk id="14" creationId="{87176533-99B2-4566-81CE-2A2D54FF1A55}"/>
          </ac:spMkLst>
        </pc:spChg>
        <pc:spChg chg="add del mod">
          <ac:chgData name="Morgan, Paul" userId="05fc243d-4a4f-42df-a7a0-3110c5cfeab1" providerId="ADAL" clId="{9710A2AF-C689-4CC9-BC11-3910788771FB}" dt="2023-12-04T23:20:25.461" v="1192" actId="26606"/>
          <ac:spMkLst>
            <pc:docMk/>
            <pc:sldMk cId="4221678945" sldId="259"/>
            <ac:spMk id="16" creationId="{5AECE3F6-DF59-45FF-9C05-00849569DF08}"/>
          </ac:spMkLst>
        </pc:spChg>
        <pc:spChg chg="add del mod">
          <ac:chgData name="Morgan, Paul" userId="05fc243d-4a4f-42df-a7a0-3110c5cfeab1" providerId="ADAL" clId="{9710A2AF-C689-4CC9-BC11-3910788771FB}" dt="2023-12-04T23:20:30.828" v="1194" actId="26606"/>
          <ac:spMkLst>
            <pc:docMk/>
            <pc:sldMk cId="4221678945" sldId="259"/>
            <ac:spMk id="18" creationId="{1E5D5682-6D62-4BA5-84F0-4899D2D3F3F1}"/>
          </ac:spMkLst>
        </pc:spChg>
        <pc:spChg chg="add del mod">
          <ac:chgData name="Morgan, Paul" userId="05fc243d-4a4f-42df-a7a0-3110c5cfeab1" providerId="ADAL" clId="{9710A2AF-C689-4CC9-BC11-3910788771FB}" dt="2023-12-04T23:20:30.828" v="1194" actId="26606"/>
          <ac:spMkLst>
            <pc:docMk/>
            <pc:sldMk cId="4221678945" sldId="259"/>
            <ac:spMk id="19" creationId="{B4D76AD4-46EF-41EC-95E4-3825DE408BF8}"/>
          </ac:spMkLst>
        </pc:spChg>
        <pc:spChg chg="add del mod">
          <ac:chgData name="Morgan, Paul" userId="05fc243d-4a4f-42df-a7a0-3110c5cfeab1" providerId="ADAL" clId="{9710A2AF-C689-4CC9-BC11-3910788771FB}" dt="2023-12-04T23:20:30.828" v="1194" actId="26606"/>
          <ac:spMkLst>
            <pc:docMk/>
            <pc:sldMk cId="4221678945" sldId="259"/>
            <ac:spMk id="20" creationId="{4C66C5CF-328D-484D-9FF5-E73D0F58EC26}"/>
          </ac:spMkLst>
        </pc:spChg>
        <pc:spChg chg="add del mod">
          <ac:chgData name="Morgan, Paul" userId="05fc243d-4a4f-42df-a7a0-3110c5cfeab1" providerId="ADAL" clId="{9710A2AF-C689-4CC9-BC11-3910788771FB}" dt="2023-12-04T23:20:30.828" v="1194" actId="26606"/>
          <ac:spMkLst>
            <pc:docMk/>
            <pc:sldMk cId="4221678945" sldId="259"/>
            <ac:spMk id="21" creationId="{C08C1309-81A7-4B31-9D5C-F1D2D0AD11E7}"/>
          </ac:spMkLst>
        </pc:spChg>
        <pc:spChg chg="add del mod">
          <ac:chgData name="Morgan, Paul" userId="05fc243d-4a4f-42df-a7a0-3110c5cfeab1" providerId="ADAL" clId="{9710A2AF-C689-4CC9-BC11-3910788771FB}" dt="2023-12-04T23:20:32.593" v="1196" actId="26606"/>
          <ac:spMkLst>
            <pc:docMk/>
            <pc:sldMk cId="4221678945" sldId="259"/>
            <ac:spMk id="23" creationId="{0BA1043F-282A-469A-B742-1FC2858BDE4F}"/>
          </ac:spMkLst>
        </pc:spChg>
        <pc:spChg chg="add del mod">
          <ac:chgData name="Morgan, Paul" userId="05fc243d-4a4f-42df-a7a0-3110c5cfeab1" providerId="ADAL" clId="{9710A2AF-C689-4CC9-BC11-3910788771FB}" dt="2023-12-04T23:20:32.593" v="1196" actId="26606"/>
          <ac:spMkLst>
            <pc:docMk/>
            <pc:sldMk cId="4221678945" sldId="259"/>
            <ac:spMk id="24" creationId="{8556D007-6C04-49DF-A0D6-30AD59C1F415}"/>
          </ac:spMkLst>
        </pc:spChg>
        <pc:spChg chg="add del mod">
          <ac:chgData name="Morgan, Paul" userId="05fc243d-4a4f-42df-a7a0-3110c5cfeab1" providerId="ADAL" clId="{9710A2AF-C689-4CC9-BC11-3910788771FB}" dt="2023-12-04T23:20:32.593" v="1196" actId="26606"/>
          <ac:spMkLst>
            <pc:docMk/>
            <pc:sldMk cId="4221678945" sldId="259"/>
            <ac:spMk id="25" creationId="{F2650204-731C-42C7-A04B-9BE77D83BA13}"/>
          </ac:spMkLst>
        </pc:spChg>
        <pc:spChg chg="add del mod">
          <ac:chgData name="Morgan, Paul" userId="05fc243d-4a4f-42df-a7a0-3110c5cfeab1" providerId="ADAL" clId="{9710A2AF-C689-4CC9-BC11-3910788771FB}" dt="2023-12-04T23:20:32.593" v="1196" actId="26606"/>
          <ac:spMkLst>
            <pc:docMk/>
            <pc:sldMk cId="4221678945" sldId="259"/>
            <ac:spMk id="26" creationId="{F535709A-A67F-4015-913B-A0F75E67B6E6}"/>
          </ac:spMkLst>
        </pc:spChg>
        <pc:spChg chg="add mod">
          <ac:chgData name="Morgan, Paul" userId="05fc243d-4a4f-42df-a7a0-3110c5cfeab1" providerId="ADAL" clId="{9710A2AF-C689-4CC9-BC11-3910788771FB}" dt="2023-12-04T23:20:32.598" v="1197" actId="26606"/>
          <ac:spMkLst>
            <pc:docMk/>
            <pc:sldMk cId="4221678945" sldId="259"/>
            <ac:spMk id="28" creationId="{67701CA5-D213-478D-A991-60F5A1CEEC24}"/>
          </ac:spMkLst>
        </pc:spChg>
        <pc:spChg chg="add mod">
          <ac:chgData name="Morgan, Paul" userId="05fc243d-4a4f-42df-a7a0-3110c5cfeab1" providerId="ADAL" clId="{9710A2AF-C689-4CC9-BC11-3910788771FB}" dt="2023-12-04T23:20:32.598" v="1197" actId="26606"/>
          <ac:spMkLst>
            <pc:docMk/>
            <pc:sldMk cId="4221678945" sldId="259"/>
            <ac:spMk id="29" creationId="{F1E91818-4272-4B0B-8E52-8B2AC882ED31}"/>
          </ac:spMkLst>
        </pc:spChg>
        <pc:spChg chg="add mod">
          <ac:chgData name="Morgan, Paul" userId="05fc243d-4a4f-42df-a7a0-3110c5cfeab1" providerId="ADAL" clId="{9710A2AF-C689-4CC9-BC11-3910788771FB}" dt="2023-12-04T23:20:32.598" v="1197" actId="26606"/>
          <ac:spMkLst>
            <pc:docMk/>
            <pc:sldMk cId="4221678945" sldId="259"/>
            <ac:spMk id="30" creationId="{87176533-99B2-4566-81CE-2A2D54FF1A55}"/>
          </ac:spMkLst>
        </pc:spChg>
        <pc:spChg chg="add mod">
          <ac:chgData name="Morgan, Paul" userId="05fc243d-4a4f-42df-a7a0-3110c5cfeab1" providerId="ADAL" clId="{9710A2AF-C689-4CC9-BC11-3910788771FB}" dt="2023-12-04T23:20:32.598" v="1197" actId="26606"/>
          <ac:spMkLst>
            <pc:docMk/>
            <pc:sldMk cId="4221678945" sldId="259"/>
            <ac:spMk id="31" creationId="{5AECE3F6-DF59-45FF-9C05-00849569DF08}"/>
          </ac:spMkLst>
        </pc:spChg>
        <pc:picChg chg="add mod">
          <ac:chgData name="Morgan, Paul" userId="05fc243d-4a4f-42df-a7a0-3110c5cfeab1" providerId="ADAL" clId="{9710A2AF-C689-4CC9-BC11-3910788771FB}" dt="2023-12-04T23:20:32.598" v="1197" actId="26606"/>
          <ac:picMkLst>
            <pc:docMk/>
            <pc:sldMk cId="4221678945" sldId="259"/>
            <ac:picMk id="5" creationId="{D2EEAA63-A137-C3F7-2022-A26F05342B21}"/>
          </ac:picMkLst>
        </pc:picChg>
      </pc:sldChg>
      <pc:sldChg chg="addSp modSp mod modClrScheme chgLayout modNotesTx">
        <pc:chgData name="Morgan, Paul" userId="05fc243d-4a4f-42df-a7a0-3110c5cfeab1" providerId="ADAL" clId="{9710A2AF-C689-4CC9-BC11-3910788771FB}" dt="2023-12-08T16:02:16.185" v="7724" actId="20577"/>
        <pc:sldMkLst>
          <pc:docMk/>
          <pc:sldMk cId="3625789062" sldId="260"/>
        </pc:sldMkLst>
        <pc:spChg chg="mod">
          <ac:chgData name="Morgan, Paul" userId="05fc243d-4a4f-42df-a7a0-3110c5cfeab1" providerId="ADAL" clId="{9710A2AF-C689-4CC9-BC11-3910788771FB}" dt="2023-12-04T23:08:32.958" v="278" actId="26606"/>
          <ac:spMkLst>
            <pc:docMk/>
            <pc:sldMk cId="3625789062" sldId="260"/>
            <ac:spMk id="2" creationId="{26F40375-5535-8C6E-6822-DF977D9C2993}"/>
          </ac:spMkLst>
        </pc:spChg>
        <pc:spChg chg="mod">
          <ac:chgData name="Morgan, Paul" userId="05fc243d-4a4f-42df-a7a0-3110c5cfeab1" providerId="ADAL" clId="{9710A2AF-C689-4CC9-BC11-3910788771FB}" dt="2023-12-04T23:11:42.598" v="361" actId="12"/>
          <ac:spMkLst>
            <pc:docMk/>
            <pc:sldMk cId="3625789062" sldId="260"/>
            <ac:spMk id="3" creationId="{1966E310-A0D4-4CA2-3FF8-1666D7DD0807}"/>
          </ac:spMkLst>
        </pc:spChg>
        <pc:spChg chg="add mod">
          <ac:chgData name="Morgan, Paul" userId="05fc243d-4a4f-42df-a7a0-3110c5cfeab1" providerId="ADAL" clId="{9710A2AF-C689-4CC9-BC11-3910788771FB}" dt="2023-12-04T23:08:32.958" v="278" actId="26606"/>
          <ac:spMkLst>
            <pc:docMk/>
            <pc:sldMk cId="3625789062" sldId="260"/>
            <ac:spMk id="9" creationId="{B4D76AD4-46EF-41EC-95E4-3825DE408BF8}"/>
          </ac:spMkLst>
        </pc:spChg>
        <pc:spChg chg="add mod">
          <ac:chgData name="Morgan, Paul" userId="05fc243d-4a4f-42df-a7a0-3110c5cfeab1" providerId="ADAL" clId="{9710A2AF-C689-4CC9-BC11-3910788771FB}" dt="2023-12-04T23:08:32.958" v="278" actId="26606"/>
          <ac:spMkLst>
            <pc:docMk/>
            <pc:sldMk cId="3625789062" sldId="260"/>
            <ac:spMk id="11" creationId="{4C66C5CF-328D-484D-9FF5-E73D0F58EC26}"/>
          </ac:spMkLst>
        </pc:spChg>
        <pc:spChg chg="add mod">
          <ac:chgData name="Morgan, Paul" userId="05fc243d-4a4f-42df-a7a0-3110c5cfeab1" providerId="ADAL" clId="{9710A2AF-C689-4CC9-BC11-3910788771FB}" dt="2023-12-04T23:08:32.958" v="278" actId="26606"/>
          <ac:spMkLst>
            <pc:docMk/>
            <pc:sldMk cId="3625789062" sldId="260"/>
            <ac:spMk id="13" creationId="{C08C1309-81A7-4B31-9D5C-F1D2D0AD11E7}"/>
          </ac:spMkLst>
        </pc:spChg>
        <pc:picChg chg="add">
          <ac:chgData name="Morgan, Paul" userId="05fc243d-4a4f-42df-a7a0-3110c5cfeab1" providerId="ADAL" clId="{9710A2AF-C689-4CC9-BC11-3910788771FB}" dt="2023-12-04T23:08:32.958" v="278" actId="26606"/>
          <ac:picMkLst>
            <pc:docMk/>
            <pc:sldMk cId="3625789062" sldId="260"/>
            <ac:picMk id="5" creationId="{5EF72716-C25C-2B99-C858-0D91C545DCB0}"/>
          </ac:picMkLst>
        </pc:picChg>
      </pc:sldChg>
      <pc:sldChg chg="modNotesTx">
        <pc:chgData name="Morgan, Paul" userId="05fc243d-4a4f-42df-a7a0-3110c5cfeab1" providerId="ADAL" clId="{9710A2AF-C689-4CC9-BC11-3910788771FB}" dt="2023-12-08T16:33:51.498" v="7795" actId="20577"/>
        <pc:sldMkLst>
          <pc:docMk/>
          <pc:sldMk cId="192298811" sldId="261"/>
        </pc:sldMkLst>
      </pc:sldChg>
      <pc:sldChg chg="modSp mod modNotesTx">
        <pc:chgData name="Morgan, Paul" userId="05fc243d-4a4f-42df-a7a0-3110c5cfeab1" providerId="ADAL" clId="{9710A2AF-C689-4CC9-BC11-3910788771FB}" dt="2023-12-08T16:02:31.782" v="7733" actId="20577"/>
        <pc:sldMkLst>
          <pc:docMk/>
          <pc:sldMk cId="876046152" sldId="262"/>
        </pc:sldMkLst>
        <pc:spChg chg="mod">
          <ac:chgData name="Morgan, Paul" userId="05fc243d-4a4f-42df-a7a0-3110c5cfeab1" providerId="ADAL" clId="{9710A2AF-C689-4CC9-BC11-3910788771FB}" dt="2023-12-07T23:50:53.012" v="7328" actId="20577"/>
          <ac:spMkLst>
            <pc:docMk/>
            <pc:sldMk cId="876046152" sldId="262"/>
            <ac:spMk id="2" creationId="{5BE16E77-59F3-B9CC-449E-ED0ECF8B896A}"/>
          </ac:spMkLst>
        </pc:spChg>
        <pc:spChg chg="mod">
          <ac:chgData name="Morgan, Paul" userId="05fc243d-4a4f-42df-a7a0-3110c5cfeab1" providerId="ADAL" clId="{9710A2AF-C689-4CC9-BC11-3910788771FB}" dt="2023-12-06T20:59:55.697" v="2910" actId="20577"/>
          <ac:spMkLst>
            <pc:docMk/>
            <pc:sldMk cId="876046152" sldId="262"/>
            <ac:spMk id="3" creationId="{E47ECF5F-DDA2-2542-AA99-AC7E1BDC077E}"/>
          </ac:spMkLst>
        </pc:spChg>
      </pc:sldChg>
      <pc:sldChg chg="del">
        <pc:chgData name="Morgan, Paul" userId="05fc243d-4a4f-42df-a7a0-3110c5cfeab1" providerId="ADAL" clId="{9710A2AF-C689-4CC9-BC11-3910788771FB}" dt="2023-12-07T17:43:25.005" v="6839" actId="47"/>
        <pc:sldMkLst>
          <pc:docMk/>
          <pc:sldMk cId="3583983414" sldId="263"/>
        </pc:sldMkLst>
      </pc:sldChg>
      <pc:sldChg chg="addSp delSp modSp mod modNotesTx">
        <pc:chgData name="Morgan, Paul" userId="05fc243d-4a4f-42df-a7a0-3110c5cfeab1" providerId="ADAL" clId="{9710A2AF-C689-4CC9-BC11-3910788771FB}" dt="2023-12-07T02:08:04.632" v="4334" actId="2711"/>
        <pc:sldMkLst>
          <pc:docMk/>
          <pc:sldMk cId="4046579441" sldId="264"/>
        </pc:sldMkLst>
        <pc:spChg chg="mod">
          <ac:chgData name="Morgan, Paul" userId="05fc243d-4a4f-42df-a7a0-3110c5cfeab1" providerId="ADAL" clId="{9710A2AF-C689-4CC9-BC11-3910788771FB}" dt="2023-12-07T02:08:04.632" v="4334" actId="2711"/>
          <ac:spMkLst>
            <pc:docMk/>
            <pc:sldMk cId="4046579441" sldId="264"/>
            <ac:spMk id="3" creationId="{079D545A-229C-2B4C-9481-A48F1A1BF0EA}"/>
          </ac:spMkLst>
        </pc:spChg>
        <pc:spChg chg="add del mod">
          <ac:chgData name="Morgan, Paul" userId="05fc243d-4a4f-42df-a7a0-3110c5cfeab1" providerId="ADAL" clId="{9710A2AF-C689-4CC9-BC11-3910788771FB}" dt="2023-12-06T21:12:11.768" v="3750" actId="767"/>
          <ac:spMkLst>
            <pc:docMk/>
            <pc:sldMk cId="4046579441" sldId="264"/>
            <ac:spMk id="4" creationId="{F2A3EDB0-E6BC-51B6-796A-CB188D1188DA}"/>
          </ac:spMkLst>
        </pc:spChg>
        <pc:spChg chg="add mod">
          <ac:chgData name="Morgan, Paul" userId="05fc243d-4a4f-42df-a7a0-3110c5cfeab1" providerId="ADAL" clId="{9710A2AF-C689-4CC9-BC11-3910788771FB}" dt="2023-12-06T21:15:11.354" v="3848" actId="1076"/>
          <ac:spMkLst>
            <pc:docMk/>
            <pc:sldMk cId="4046579441" sldId="264"/>
            <ac:spMk id="5" creationId="{B39EED93-6E39-77F8-0C5F-D3B653FEB60C}"/>
          </ac:spMkLst>
        </pc:spChg>
      </pc:sldChg>
      <pc:sldChg chg="modNotesTx">
        <pc:chgData name="Morgan, Paul" userId="05fc243d-4a4f-42df-a7a0-3110c5cfeab1" providerId="ADAL" clId="{9710A2AF-C689-4CC9-BC11-3910788771FB}" dt="2023-12-08T16:02:39.917" v="7741" actId="20577"/>
        <pc:sldMkLst>
          <pc:docMk/>
          <pc:sldMk cId="3455350813" sldId="265"/>
        </pc:sldMkLst>
      </pc:sldChg>
      <pc:sldChg chg="addSp delSp modSp mod modClrScheme chgLayout modNotesTx">
        <pc:chgData name="Morgan, Paul" userId="05fc243d-4a4f-42df-a7a0-3110c5cfeab1" providerId="ADAL" clId="{9710A2AF-C689-4CC9-BC11-3910788771FB}" dt="2023-12-08T16:34:37.114" v="7920" actId="20577"/>
        <pc:sldMkLst>
          <pc:docMk/>
          <pc:sldMk cId="2784344966" sldId="266"/>
        </pc:sldMkLst>
        <pc:spChg chg="mod">
          <ac:chgData name="Morgan, Paul" userId="05fc243d-4a4f-42df-a7a0-3110c5cfeab1" providerId="ADAL" clId="{9710A2AF-C689-4CC9-BC11-3910788771FB}" dt="2023-12-06T21:27:02.857" v="4005" actId="26606"/>
          <ac:spMkLst>
            <pc:docMk/>
            <pc:sldMk cId="2784344966" sldId="266"/>
            <ac:spMk id="2" creationId="{098BF8C9-B49D-565C-A528-8903C3D24A0D}"/>
          </ac:spMkLst>
        </pc:spChg>
        <pc:spChg chg="mod">
          <ac:chgData name="Morgan, Paul" userId="05fc243d-4a4f-42df-a7a0-3110c5cfeab1" providerId="ADAL" clId="{9710A2AF-C689-4CC9-BC11-3910788771FB}" dt="2023-12-06T21:27:02.857" v="4005" actId="26606"/>
          <ac:spMkLst>
            <pc:docMk/>
            <pc:sldMk cId="2784344966" sldId="266"/>
            <ac:spMk id="3" creationId="{E7F3A782-2B87-3DC4-76FC-FADC72183A76}"/>
          </ac:spMkLst>
        </pc:spChg>
        <pc:spChg chg="add del mod">
          <ac:chgData name="Morgan, Paul" userId="05fc243d-4a4f-42df-a7a0-3110c5cfeab1" providerId="ADAL" clId="{9710A2AF-C689-4CC9-BC11-3910788771FB}" dt="2023-12-06T21:28:30.218" v="4063" actId="1076"/>
          <ac:spMkLst>
            <pc:docMk/>
            <pc:sldMk cId="2784344966" sldId="266"/>
            <ac:spMk id="8" creationId="{1DFE02AA-A017-90BD-033A-AC3DC9421C14}"/>
          </ac:spMkLst>
        </pc:spChg>
        <pc:spChg chg="add del mod">
          <ac:chgData name="Morgan, Paul" userId="05fc243d-4a4f-42df-a7a0-3110c5cfeab1" providerId="ADAL" clId="{9710A2AF-C689-4CC9-BC11-3910788771FB}" dt="2023-12-06T21:26:56.319" v="4002" actId="478"/>
          <ac:spMkLst>
            <pc:docMk/>
            <pc:sldMk cId="2784344966" sldId="266"/>
            <ac:spMk id="9" creationId="{B4D76AD4-46EF-41EC-95E4-3825DE408BF8}"/>
          </ac:spMkLst>
        </pc:spChg>
        <pc:spChg chg="add del mod">
          <ac:chgData name="Morgan, Paul" userId="05fc243d-4a4f-42df-a7a0-3110c5cfeab1" providerId="ADAL" clId="{9710A2AF-C689-4CC9-BC11-3910788771FB}" dt="2023-12-06T21:32:46.410" v="4327" actId="478"/>
          <ac:spMkLst>
            <pc:docMk/>
            <pc:sldMk cId="2784344966" sldId="266"/>
            <ac:spMk id="11" creationId="{4C66C5CF-328D-484D-9FF5-E73D0F58EC26}"/>
          </ac:spMkLst>
        </pc:spChg>
        <pc:spChg chg="add mod">
          <ac:chgData name="Morgan, Paul" userId="05fc243d-4a4f-42df-a7a0-3110c5cfeab1" providerId="ADAL" clId="{9710A2AF-C689-4CC9-BC11-3910788771FB}" dt="2023-12-06T21:27:02.857" v="4005" actId="26606"/>
          <ac:spMkLst>
            <pc:docMk/>
            <pc:sldMk cId="2784344966" sldId="266"/>
            <ac:spMk id="13" creationId="{C08C1309-81A7-4B31-9D5C-F1D2D0AD11E7}"/>
          </ac:spMkLst>
        </pc:spChg>
        <pc:spChg chg="add del">
          <ac:chgData name="Morgan, Paul" userId="05fc243d-4a4f-42df-a7a0-3110c5cfeab1" providerId="ADAL" clId="{9710A2AF-C689-4CC9-BC11-3910788771FB}" dt="2023-12-06T21:27:02.853" v="4004" actId="26606"/>
          <ac:spMkLst>
            <pc:docMk/>
            <pc:sldMk cId="2784344966" sldId="266"/>
            <ac:spMk id="18" creationId="{F1E91818-4272-4B0B-8E52-8B2AC882ED31}"/>
          </ac:spMkLst>
        </pc:spChg>
        <pc:spChg chg="add">
          <ac:chgData name="Morgan, Paul" userId="05fc243d-4a4f-42df-a7a0-3110c5cfeab1" providerId="ADAL" clId="{9710A2AF-C689-4CC9-BC11-3910788771FB}" dt="2023-12-06T21:27:02.857" v="4005" actId="26606"/>
          <ac:spMkLst>
            <pc:docMk/>
            <pc:sldMk cId="2784344966" sldId="266"/>
            <ac:spMk id="20" creationId="{7BE9DDB4-99DE-4D8D-9A4D-2B17DE4EFB4E}"/>
          </ac:spMkLst>
        </pc:spChg>
        <pc:graphicFrameChg chg="add del mod">
          <ac:chgData name="Morgan, Paul" userId="05fc243d-4a4f-42df-a7a0-3110c5cfeab1" providerId="ADAL" clId="{9710A2AF-C689-4CC9-BC11-3910788771FB}" dt="2023-12-06T21:28:03.214" v="4062" actId="12084"/>
          <ac:graphicFrameMkLst>
            <pc:docMk/>
            <pc:sldMk cId="2784344966" sldId="266"/>
            <ac:graphicFrameMk id="10" creationId="{1A36FF34-D627-1DD7-96BE-0C5E6E74E836}"/>
          </ac:graphicFrameMkLst>
        </pc:graphicFrameChg>
        <pc:picChg chg="add del">
          <ac:chgData name="Morgan, Paul" userId="05fc243d-4a4f-42df-a7a0-3110c5cfeab1" providerId="ADAL" clId="{9710A2AF-C689-4CC9-BC11-3910788771FB}" dt="2023-12-06T21:25:27.670" v="3906" actId="21"/>
          <ac:picMkLst>
            <pc:docMk/>
            <pc:sldMk cId="2784344966" sldId="266"/>
            <ac:picMk id="5" creationId="{A0EEADAC-155A-D33B-421E-8CB4EAEA5789}"/>
          </ac:picMkLst>
        </pc:picChg>
        <pc:picChg chg="add mod ord">
          <ac:chgData name="Morgan, Paul" userId="05fc243d-4a4f-42df-a7a0-3110c5cfeab1" providerId="ADAL" clId="{9710A2AF-C689-4CC9-BC11-3910788771FB}" dt="2023-12-06T21:27:02.857" v="4005" actId="26606"/>
          <ac:picMkLst>
            <pc:docMk/>
            <pc:sldMk cId="2784344966" sldId="266"/>
            <ac:picMk id="6" creationId="{10F1C6F1-C216-F25F-DE1D-0AC0B3758052}"/>
          </ac:picMkLst>
        </pc:picChg>
      </pc:sldChg>
      <pc:sldChg chg="modSp mod modNotesTx">
        <pc:chgData name="Morgan, Paul" userId="05fc243d-4a4f-42df-a7a0-3110c5cfeab1" providerId="ADAL" clId="{9710A2AF-C689-4CC9-BC11-3910788771FB}" dt="2023-12-08T16:03:43.895" v="7767" actId="20577"/>
        <pc:sldMkLst>
          <pc:docMk/>
          <pc:sldMk cId="2270502707" sldId="267"/>
        </pc:sldMkLst>
        <pc:spChg chg="mod">
          <ac:chgData name="Morgan, Paul" userId="05fc243d-4a4f-42df-a7a0-3110c5cfeab1" providerId="ADAL" clId="{9710A2AF-C689-4CC9-BC11-3910788771FB}" dt="2023-12-07T02:19:30.125" v="4513" actId="20577"/>
          <ac:spMkLst>
            <pc:docMk/>
            <pc:sldMk cId="2270502707" sldId="267"/>
            <ac:spMk id="2" creationId="{125F57BD-AC66-1B5F-7CDC-53A40ECC0AE0}"/>
          </ac:spMkLst>
        </pc:spChg>
      </pc:sldChg>
      <pc:sldChg chg="modNotesTx">
        <pc:chgData name="Morgan, Paul" userId="05fc243d-4a4f-42df-a7a0-3110c5cfeab1" providerId="ADAL" clId="{9710A2AF-C689-4CC9-BC11-3910788771FB}" dt="2023-12-08T16:02:36.632" v="7737" actId="20577"/>
        <pc:sldMkLst>
          <pc:docMk/>
          <pc:sldMk cId="1938244482" sldId="268"/>
        </pc:sldMkLst>
      </pc:sldChg>
      <pc:sldChg chg="del">
        <pc:chgData name="Morgan, Paul" userId="05fc243d-4a4f-42df-a7a0-3110c5cfeab1" providerId="ADAL" clId="{9710A2AF-C689-4CC9-BC11-3910788771FB}" dt="2023-12-07T02:18:23.215" v="4454" actId="47"/>
        <pc:sldMkLst>
          <pc:docMk/>
          <pc:sldMk cId="1983864197" sldId="269"/>
        </pc:sldMkLst>
      </pc:sldChg>
      <pc:sldChg chg="delSp modSp del mod">
        <pc:chgData name="Morgan, Paul" userId="05fc243d-4a4f-42df-a7a0-3110c5cfeab1" providerId="ADAL" clId="{9710A2AF-C689-4CC9-BC11-3910788771FB}" dt="2023-12-07T02:17:51.066" v="4435" actId="47"/>
        <pc:sldMkLst>
          <pc:docMk/>
          <pc:sldMk cId="2321605666" sldId="270"/>
        </pc:sldMkLst>
        <pc:spChg chg="mod">
          <ac:chgData name="Morgan, Paul" userId="05fc243d-4a4f-42df-a7a0-3110c5cfeab1" providerId="ADAL" clId="{9710A2AF-C689-4CC9-BC11-3910788771FB}" dt="2023-12-07T02:17:48.507" v="4434" actId="21"/>
          <ac:spMkLst>
            <pc:docMk/>
            <pc:sldMk cId="2321605666" sldId="270"/>
            <ac:spMk id="2" creationId="{7E78839E-8C8B-12CD-DCA7-E82E4AD3502B}"/>
          </ac:spMkLst>
        </pc:spChg>
        <pc:spChg chg="del mod">
          <ac:chgData name="Morgan, Paul" userId="05fc243d-4a4f-42df-a7a0-3110c5cfeab1" providerId="ADAL" clId="{9710A2AF-C689-4CC9-BC11-3910788771FB}" dt="2023-12-07T02:17:31.266" v="4433" actId="478"/>
          <ac:spMkLst>
            <pc:docMk/>
            <pc:sldMk cId="2321605666" sldId="270"/>
            <ac:spMk id="3" creationId="{3B09C40D-47B3-863E-E998-600A44292E31}"/>
          </ac:spMkLst>
        </pc:spChg>
      </pc:sldChg>
      <pc:sldChg chg="modSp mod modNotesTx">
        <pc:chgData name="Morgan, Paul" userId="05fc243d-4a4f-42df-a7a0-3110c5cfeab1" providerId="ADAL" clId="{9710A2AF-C689-4CC9-BC11-3910788771FB}" dt="2023-12-08T16:03:08.903" v="7758" actId="20577"/>
        <pc:sldMkLst>
          <pc:docMk/>
          <pc:sldMk cId="3154119163" sldId="271"/>
        </pc:sldMkLst>
        <pc:spChg chg="mod">
          <ac:chgData name="Morgan, Paul" userId="05fc243d-4a4f-42df-a7a0-3110c5cfeab1" providerId="ADAL" clId="{9710A2AF-C689-4CC9-BC11-3910788771FB}" dt="2023-12-07T23:56:30.953" v="7539" actId="14100"/>
          <ac:spMkLst>
            <pc:docMk/>
            <pc:sldMk cId="3154119163" sldId="271"/>
            <ac:spMk id="2" creationId="{88A7DA75-0E6B-EB27-C6DC-18F087A945BD}"/>
          </ac:spMkLst>
        </pc:spChg>
        <pc:spChg chg="mod">
          <ac:chgData name="Morgan, Paul" userId="05fc243d-4a4f-42df-a7a0-3110c5cfeab1" providerId="ADAL" clId="{9710A2AF-C689-4CC9-BC11-3910788771FB}" dt="2023-12-07T23:56:37.928" v="7540" actId="20577"/>
          <ac:spMkLst>
            <pc:docMk/>
            <pc:sldMk cId="3154119163" sldId="271"/>
            <ac:spMk id="3" creationId="{D300AB57-DC1E-6379-A02C-3E2026DA055C}"/>
          </ac:spMkLst>
        </pc:spChg>
      </pc:sldChg>
      <pc:sldChg chg="addSp delSp modSp mod modClrScheme chgLayout modNotesTx">
        <pc:chgData name="Morgan, Paul" userId="05fc243d-4a4f-42df-a7a0-3110c5cfeab1" providerId="ADAL" clId="{9710A2AF-C689-4CC9-BC11-3910788771FB}" dt="2023-12-08T16:01:23.809" v="7719" actId="20577"/>
        <pc:sldMkLst>
          <pc:docMk/>
          <pc:sldMk cId="4250723595" sldId="272"/>
        </pc:sldMkLst>
        <pc:spChg chg="mod">
          <ac:chgData name="Morgan, Paul" userId="05fc243d-4a4f-42df-a7a0-3110c5cfeab1" providerId="ADAL" clId="{9710A2AF-C689-4CC9-BC11-3910788771FB}" dt="2023-12-06T20:45:55.165" v="2046" actId="1076"/>
          <ac:spMkLst>
            <pc:docMk/>
            <pc:sldMk cId="4250723595" sldId="272"/>
            <ac:spMk id="2" creationId="{94977574-9473-63F4-4D28-323FC54039C8}"/>
          </ac:spMkLst>
        </pc:spChg>
        <pc:spChg chg="del mod">
          <ac:chgData name="Morgan, Paul" userId="05fc243d-4a4f-42df-a7a0-3110c5cfeab1" providerId="ADAL" clId="{9710A2AF-C689-4CC9-BC11-3910788771FB}" dt="2023-12-04T23:04:15.761" v="259" actId="478"/>
          <ac:spMkLst>
            <pc:docMk/>
            <pc:sldMk cId="4250723595" sldId="272"/>
            <ac:spMk id="3" creationId="{6B0EC073-816C-C8FE-E15E-6A587486AA22}"/>
          </ac:spMkLst>
        </pc:spChg>
        <pc:spChg chg="mod">
          <ac:chgData name="Morgan, Paul" userId="05fc243d-4a4f-42df-a7a0-3110c5cfeab1" providerId="ADAL" clId="{9710A2AF-C689-4CC9-BC11-3910788771FB}" dt="2023-12-04T23:08:04.279" v="277" actId="26606"/>
          <ac:spMkLst>
            <pc:docMk/>
            <pc:sldMk cId="4250723595" sldId="272"/>
            <ac:spMk id="4" creationId="{3A1D58D2-8E09-8E71-E827-00C112E61503}"/>
          </ac:spMkLst>
        </pc:spChg>
        <pc:spChg chg="add mod">
          <ac:chgData name="Morgan, Paul" userId="05fc243d-4a4f-42df-a7a0-3110c5cfeab1" providerId="ADAL" clId="{9710A2AF-C689-4CC9-BC11-3910788771FB}" dt="2023-12-04T23:08:04.279" v="277" actId="26606"/>
          <ac:spMkLst>
            <pc:docMk/>
            <pc:sldMk cId="4250723595" sldId="272"/>
            <ac:spMk id="11" creationId="{DF765F4A-2DF9-42BC-89D8-E61753DA5A3E}"/>
          </ac:spMkLst>
        </pc:spChg>
        <pc:spChg chg="add mod">
          <ac:chgData name="Morgan, Paul" userId="05fc243d-4a4f-42df-a7a0-3110c5cfeab1" providerId="ADAL" clId="{9710A2AF-C689-4CC9-BC11-3910788771FB}" dt="2023-12-04T23:08:04.279" v="277" actId="26606"/>
          <ac:spMkLst>
            <pc:docMk/>
            <pc:sldMk cId="4250723595" sldId="272"/>
            <ac:spMk id="13" creationId="{716E55FE-7292-474F-B63E-7EF4C8DD1222}"/>
          </ac:spMkLst>
        </pc:spChg>
        <pc:spChg chg="add mod">
          <ac:chgData name="Morgan, Paul" userId="05fc243d-4a4f-42df-a7a0-3110c5cfeab1" providerId="ADAL" clId="{9710A2AF-C689-4CC9-BC11-3910788771FB}" dt="2023-12-04T23:08:04.279" v="277" actId="26606"/>
          <ac:spMkLst>
            <pc:docMk/>
            <pc:sldMk cId="4250723595" sldId="272"/>
            <ac:spMk id="15" creationId="{32E95C4D-CC3C-4C9D-B8E6-271568CB8F71}"/>
          </ac:spMkLst>
        </pc:spChg>
        <pc:picChg chg="add mod">
          <ac:chgData name="Morgan, Paul" userId="05fc243d-4a4f-42df-a7a0-3110c5cfeab1" providerId="ADAL" clId="{9710A2AF-C689-4CC9-BC11-3910788771FB}" dt="2023-12-04T23:08:04.279" v="277" actId="26606"/>
          <ac:picMkLst>
            <pc:docMk/>
            <pc:sldMk cId="4250723595" sldId="272"/>
            <ac:picMk id="6" creationId="{E9712383-AA9D-F2FC-46C2-194E28A77EBD}"/>
          </ac:picMkLst>
        </pc:picChg>
      </pc:sldChg>
      <pc:sldChg chg="addSp delSp modSp mod modClrScheme chgLayout modNotesTx">
        <pc:chgData name="Morgan, Paul" userId="05fc243d-4a4f-42df-a7a0-3110c5cfeab1" providerId="ADAL" clId="{9710A2AF-C689-4CC9-BC11-3910788771FB}" dt="2023-12-08T15:55:20.588" v="7689" actId="20577"/>
        <pc:sldMkLst>
          <pc:docMk/>
          <pc:sldMk cId="379909841" sldId="273"/>
        </pc:sldMkLst>
        <pc:spChg chg="mod">
          <ac:chgData name="Morgan, Paul" userId="05fc243d-4a4f-42df-a7a0-3110c5cfeab1" providerId="ADAL" clId="{9710A2AF-C689-4CC9-BC11-3910788771FB}" dt="2023-12-04T23:07:39.842" v="276" actId="26606"/>
          <ac:spMkLst>
            <pc:docMk/>
            <pc:sldMk cId="379909841" sldId="273"/>
            <ac:spMk id="2" creationId="{7B8F3975-4D05-D11F-92DD-C864CACA9B66}"/>
          </ac:spMkLst>
        </pc:spChg>
        <pc:spChg chg="del mod">
          <ac:chgData name="Morgan, Paul" userId="05fc243d-4a4f-42df-a7a0-3110c5cfeab1" providerId="ADAL" clId="{9710A2AF-C689-4CC9-BC11-3910788771FB}" dt="2023-12-04T23:07:03.585" v="263" actId="931"/>
          <ac:spMkLst>
            <pc:docMk/>
            <pc:sldMk cId="379909841" sldId="273"/>
            <ac:spMk id="3" creationId="{9677AFF8-6E28-B81C-28D6-80BB1BFEC1C9}"/>
          </ac:spMkLst>
        </pc:spChg>
        <pc:spChg chg="mod">
          <ac:chgData name="Morgan, Paul" userId="05fc243d-4a4f-42df-a7a0-3110c5cfeab1" providerId="ADAL" clId="{9710A2AF-C689-4CC9-BC11-3910788771FB}" dt="2023-12-04T23:07:39.842" v="276" actId="26606"/>
          <ac:spMkLst>
            <pc:docMk/>
            <pc:sldMk cId="379909841" sldId="273"/>
            <ac:spMk id="4" creationId="{BD82C6E0-52A5-8560-5AF1-1C563C67CD21}"/>
          </ac:spMkLst>
        </pc:spChg>
        <pc:spChg chg="add del mod">
          <ac:chgData name="Morgan, Paul" userId="05fc243d-4a4f-42df-a7a0-3110c5cfeab1" providerId="ADAL" clId="{9710A2AF-C689-4CC9-BC11-3910788771FB}" dt="2023-12-04T23:07:36.016" v="271" actId="26606"/>
          <ac:spMkLst>
            <pc:docMk/>
            <pc:sldMk cId="379909841" sldId="273"/>
            <ac:spMk id="11" creationId="{DF765F4A-2DF9-42BC-89D8-E61753DA5A3E}"/>
          </ac:spMkLst>
        </pc:spChg>
        <pc:spChg chg="add del mod">
          <ac:chgData name="Morgan, Paul" userId="05fc243d-4a4f-42df-a7a0-3110c5cfeab1" providerId="ADAL" clId="{9710A2AF-C689-4CC9-BC11-3910788771FB}" dt="2023-12-04T23:07:36.016" v="271" actId="26606"/>
          <ac:spMkLst>
            <pc:docMk/>
            <pc:sldMk cId="379909841" sldId="273"/>
            <ac:spMk id="13" creationId="{716E55FE-7292-474F-B63E-7EF4C8DD1222}"/>
          </ac:spMkLst>
        </pc:spChg>
        <pc:spChg chg="add del mod">
          <ac:chgData name="Morgan, Paul" userId="05fc243d-4a4f-42df-a7a0-3110c5cfeab1" providerId="ADAL" clId="{9710A2AF-C689-4CC9-BC11-3910788771FB}" dt="2023-12-04T23:07:36.016" v="271" actId="26606"/>
          <ac:spMkLst>
            <pc:docMk/>
            <pc:sldMk cId="379909841" sldId="273"/>
            <ac:spMk id="15" creationId="{32E95C4D-CC3C-4C9D-B8E6-271568CB8F71}"/>
          </ac:spMkLst>
        </pc:spChg>
        <pc:spChg chg="add del mod">
          <ac:chgData name="Morgan, Paul" userId="05fc243d-4a4f-42df-a7a0-3110c5cfeab1" providerId="ADAL" clId="{9710A2AF-C689-4CC9-BC11-3910788771FB}" dt="2023-12-04T23:07:37.073" v="273" actId="26606"/>
          <ac:spMkLst>
            <pc:docMk/>
            <pc:sldMk cId="379909841" sldId="273"/>
            <ac:spMk id="17" creationId="{DB25F3CA-ED6C-43F4-8781-642CC385E5AB}"/>
          </ac:spMkLst>
        </pc:spChg>
        <pc:spChg chg="add del mod">
          <ac:chgData name="Morgan, Paul" userId="05fc243d-4a4f-42df-a7a0-3110c5cfeab1" providerId="ADAL" clId="{9710A2AF-C689-4CC9-BC11-3910788771FB}" dt="2023-12-04T23:07:37.073" v="273" actId="26606"/>
          <ac:spMkLst>
            <pc:docMk/>
            <pc:sldMk cId="379909841" sldId="273"/>
            <ac:spMk id="18" creationId="{E105F10E-684A-4498-9801-E3A6CE5CAA5C}"/>
          </ac:spMkLst>
        </pc:spChg>
        <pc:spChg chg="add del mod">
          <ac:chgData name="Morgan, Paul" userId="05fc243d-4a4f-42df-a7a0-3110c5cfeab1" providerId="ADAL" clId="{9710A2AF-C689-4CC9-BC11-3910788771FB}" dt="2023-12-04T23:07:37.073" v="273" actId="26606"/>
          <ac:spMkLst>
            <pc:docMk/>
            <pc:sldMk cId="379909841" sldId="273"/>
            <ac:spMk id="19" creationId="{F590EA15-4F4D-4705-B34A-FB7CFC9B8ECA}"/>
          </ac:spMkLst>
        </pc:spChg>
        <pc:spChg chg="add del mod">
          <ac:chgData name="Morgan, Paul" userId="05fc243d-4a4f-42df-a7a0-3110c5cfeab1" providerId="ADAL" clId="{9710A2AF-C689-4CC9-BC11-3910788771FB}" dt="2023-12-04T23:07:39.838" v="275" actId="26606"/>
          <ac:spMkLst>
            <pc:docMk/>
            <pc:sldMk cId="379909841" sldId="273"/>
            <ac:spMk id="21" creationId="{442FCCAC-F479-4C3B-9AF8-4F80CBC12C4B}"/>
          </ac:spMkLst>
        </pc:spChg>
        <pc:spChg chg="add del mod">
          <ac:chgData name="Morgan, Paul" userId="05fc243d-4a4f-42df-a7a0-3110c5cfeab1" providerId="ADAL" clId="{9710A2AF-C689-4CC9-BC11-3910788771FB}" dt="2023-12-04T23:07:39.838" v="275" actId="26606"/>
          <ac:spMkLst>
            <pc:docMk/>
            <pc:sldMk cId="379909841" sldId="273"/>
            <ac:spMk id="22" creationId="{0427418D-D0A4-4210-8534-DDA111D18066}"/>
          </ac:spMkLst>
        </pc:spChg>
        <pc:spChg chg="add del mod">
          <ac:chgData name="Morgan, Paul" userId="05fc243d-4a4f-42df-a7a0-3110c5cfeab1" providerId="ADAL" clId="{9710A2AF-C689-4CC9-BC11-3910788771FB}" dt="2023-12-04T23:07:39.838" v="275" actId="26606"/>
          <ac:spMkLst>
            <pc:docMk/>
            <pc:sldMk cId="379909841" sldId="273"/>
            <ac:spMk id="23" creationId="{AC886AA8-2271-4049-978B-6911BFE36F37}"/>
          </ac:spMkLst>
        </pc:spChg>
        <pc:spChg chg="add mod">
          <ac:chgData name="Morgan, Paul" userId="05fc243d-4a4f-42df-a7a0-3110c5cfeab1" providerId="ADAL" clId="{9710A2AF-C689-4CC9-BC11-3910788771FB}" dt="2023-12-04T23:07:39.842" v="276" actId="26606"/>
          <ac:spMkLst>
            <pc:docMk/>
            <pc:sldMk cId="379909841" sldId="273"/>
            <ac:spMk id="25" creationId="{DF765F4A-2DF9-42BC-89D8-E61753DA5A3E}"/>
          </ac:spMkLst>
        </pc:spChg>
        <pc:spChg chg="add mod">
          <ac:chgData name="Morgan, Paul" userId="05fc243d-4a4f-42df-a7a0-3110c5cfeab1" providerId="ADAL" clId="{9710A2AF-C689-4CC9-BC11-3910788771FB}" dt="2023-12-04T23:07:39.842" v="276" actId="26606"/>
          <ac:spMkLst>
            <pc:docMk/>
            <pc:sldMk cId="379909841" sldId="273"/>
            <ac:spMk id="26" creationId="{716E55FE-7292-474F-B63E-7EF4C8DD1222}"/>
          </ac:spMkLst>
        </pc:spChg>
        <pc:spChg chg="add mod">
          <ac:chgData name="Morgan, Paul" userId="05fc243d-4a4f-42df-a7a0-3110c5cfeab1" providerId="ADAL" clId="{9710A2AF-C689-4CC9-BC11-3910788771FB}" dt="2023-12-04T23:07:39.842" v="276" actId="26606"/>
          <ac:spMkLst>
            <pc:docMk/>
            <pc:sldMk cId="379909841" sldId="273"/>
            <ac:spMk id="27" creationId="{32E95C4D-CC3C-4C9D-B8E6-271568CB8F71}"/>
          </ac:spMkLst>
        </pc:spChg>
        <pc:picChg chg="add mod ord">
          <ac:chgData name="Morgan, Paul" userId="05fc243d-4a4f-42df-a7a0-3110c5cfeab1" providerId="ADAL" clId="{9710A2AF-C689-4CC9-BC11-3910788771FB}" dt="2023-12-04T23:07:39.842" v="276" actId="26606"/>
          <ac:picMkLst>
            <pc:docMk/>
            <pc:sldMk cId="379909841" sldId="273"/>
            <ac:picMk id="6" creationId="{5D871CEB-6D1F-204B-DC36-FB65477B3BC1}"/>
          </ac:picMkLst>
        </pc:picChg>
      </pc:sldChg>
      <pc:sldChg chg="addSp delSp modSp mod modClrScheme chgLayout modNotesTx">
        <pc:chgData name="Morgan, Paul" userId="05fc243d-4a4f-42df-a7a0-3110c5cfeab1" providerId="ADAL" clId="{9710A2AF-C689-4CC9-BC11-3910788771FB}" dt="2023-12-08T16:03:55.810" v="7777" actId="20577"/>
        <pc:sldMkLst>
          <pc:docMk/>
          <pc:sldMk cId="2007144044" sldId="274"/>
        </pc:sldMkLst>
        <pc:spChg chg="mod">
          <ac:chgData name="Morgan, Paul" userId="05fc243d-4a4f-42df-a7a0-3110c5cfeab1" providerId="ADAL" clId="{9710A2AF-C689-4CC9-BC11-3910788771FB}" dt="2023-12-06T19:26:35.415" v="1239" actId="1076"/>
          <ac:spMkLst>
            <pc:docMk/>
            <pc:sldMk cId="2007144044" sldId="274"/>
            <ac:spMk id="2" creationId="{F00E6897-C044-7308-8155-910F4FFD6433}"/>
          </ac:spMkLst>
        </pc:spChg>
        <pc:spChg chg="del mod">
          <ac:chgData name="Morgan, Paul" userId="05fc243d-4a4f-42df-a7a0-3110c5cfeab1" providerId="ADAL" clId="{9710A2AF-C689-4CC9-BC11-3910788771FB}" dt="2023-12-06T19:24:43.256" v="1206" actId="931"/>
          <ac:spMkLst>
            <pc:docMk/>
            <pc:sldMk cId="2007144044" sldId="274"/>
            <ac:spMk id="3" creationId="{7AE2A616-FC83-E332-0435-1E5104FBDBC1}"/>
          </ac:spMkLst>
        </pc:spChg>
        <pc:spChg chg="mod">
          <ac:chgData name="Morgan, Paul" userId="05fc243d-4a4f-42df-a7a0-3110c5cfeab1" providerId="ADAL" clId="{9710A2AF-C689-4CC9-BC11-3910788771FB}" dt="2023-12-06T19:26:39.931" v="1242" actId="5793"/>
          <ac:spMkLst>
            <pc:docMk/>
            <pc:sldMk cId="2007144044" sldId="274"/>
            <ac:spMk id="4" creationId="{97AF7534-888C-0665-3F81-84117269A878}"/>
          </ac:spMkLst>
        </pc:spChg>
        <pc:spChg chg="add del mod">
          <ac:chgData name="Morgan, Paul" userId="05fc243d-4a4f-42df-a7a0-3110c5cfeab1" providerId="ADAL" clId="{9710A2AF-C689-4CC9-BC11-3910788771FB}" dt="2023-12-06T19:26:06.098" v="1233" actId="931"/>
          <ac:spMkLst>
            <pc:docMk/>
            <pc:sldMk cId="2007144044" sldId="274"/>
            <ac:spMk id="8" creationId="{21E9B6B1-6D73-0106-1E59-7158753EB237}"/>
          </ac:spMkLst>
        </pc:spChg>
        <pc:spChg chg="add mod">
          <ac:chgData name="Morgan, Paul" userId="05fc243d-4a4f-42df-a7a0-3110c5cfeab1" providerId="ADAL" clId="{9710A2AF-C689-4CC9-BC11-3910788771FB}" dt="2023-12-06T19:26:04.769" v="1229" actId="26606"/>
          <ac:spMkLst>
            <pc:docMk/>
            <pc:sldMk cId="2007144044" sldId="274"/>
            <ac:spMk id="11" creationId="{EFA8FDBA-EB48-42B6-9E70-A23B7F2335D9}"/>
          </ac:spMkLst>
        </pc:spChg>
        <pc:spChg chg="add mod">
          <ac:chgData name="Morgan, Paul" userId="05fc243d-4a4f-42df-a7a0-3110c5cfeab1" providerId="ADAL" clId="{9710A2AF-C689-4CC9-BC11-3910788771FB}" dt="2023-12-06T19:26:04.769" v="1229" actId="26606"/>
          <ac:spMkLst>
            <pc:docMk/>
            <pc:sldMk cId="2007144044" sldId="274"/>
            <ac:spMk id="13" creationId="{E788F688-E30C-42FA-A62B-75B610046F9D}"/>
          </ac:spMkLst>
        </pc:spChg>
        <pc:spChg chg="add mod">
          <ac:chgData name="Morgan, Paul" userId="05fc243d-4a4f-42df-a7a0-3110c5cfeab1" providerId="ADAL" clId="{9710A2AF-C689-4CC9-BC11-3910788771FB}" dt="2023-12-06T19:26:04.769" v="1229" actId="26606"/>
          <ac:spMkLst>
            <pc:docMk/>
            <pc:sldMk cId="2007144044" sldId="274"/>
            <ac:spMk id="15" creationId="{B935317D-5CC6-40E6-B64A-28C858179631}"/>
          </ac:spMkLst>
        </pc:spChg>
        <pc:picChg chg="add del mod ord">
          <ac:chgData name="Morgan, Paul" userId="05fc243d-4a4f-42df-a7a0-3110c5cfeab1" providerId="ADAL" clId="{9710A2AF-C689-4CC9-BC11-3910788771FB}" dt="2023-12-06T19:25:05.427" v="1214" actId="478"/>
          <ac:picMkLst>
            <pc:docMk/>
            <pc:sldMk cId="2007144044" sldId="274"/>
            <ac:picMk id="6" creationId="{974E8D86-4930-6E37-62EF-E27CB825EAE0}"/>
          </ac:picMkLst>
        </pc:picChg>
        <pc:picChg chg="add del mod ord">
          <ac:chgData name="Morgan, Paul" userId="05fc243d-4a4f-42df-a7a0-3110c5cfeab1" providerId="ADAL" clId="{9710A2AF-C689-4CC9-BC11-3910788771FB}" dt="2023-12-06T19:26:37.459" v="1240" actId="1076"/>
          <ac:picMkLst>
            <pc:docMk/>
            <pc:sldMk cId="2007144044" sldId="274"/>
            <ac:picMk id="10" creationId="{02290D28-F722-9696-8FD4-360344DD0FD3}"/>
          </ac:picMkLst>
        </pc:picChg>
      </pc:sldChg>
      <pc:sldChg chg="new del">
        <pc:chgData name="Morgan, Paul" userId="05fc243d-4a4f-42df-a7a0-3110c5cfeab1" providerId="ADAL" clId="{9710A2AF-C689-4CC9-BC11-3910788771FB}" dt="2023-12-07T02:17:55.770" v="4437" actId="47"/>
        <pc:sldMkLst>
          <pc:docMk/>
          <pc:sldMk cId="1904413369" sldId="275"/>
        </pc:sldMkLst>
      </pc:sldChg>
      <pc:sldChg chg="modSp new del mod">
        <pc:chgData name="Morgan, Paul" userId="05fc243d-4a4f-42df-a7a0-3110c5cfeab1" providerId="ADAL" clId="{9710A2AF-C689-4CC9-BC11-3910788771FB}" dt="2023-12-06T21:00:31.981" v="2927" actId="47"/>
        <pc:sldMkLst>
          <pc:docMk/>
          <pc:sldMk cId="3534115691" sldId="275"/>
        </pc:sldMkLst>
        <pc:spChg chg="mod">
          <ac:chgData name="Morgan, Paul" userId="05fc243d-4a4f-42df-a7a0-3110c5cfeab1" providerId="ADAL" clId="{9710A2AF-C689-4CC9-BC11-3910788771FB}" dt="2023-12-06T21:00:10.395" v="2926" actId="20577"/>
          <ac:spMkLst>
            <pc:docMk/>
            <pc:sldMk cId="3534115691" sldId="275"/>
            <ac:spMk id="2" creationId="{778502CD-D46E-3D48-108E-14CE8F13E22E}"/>
          </ac:spMkLst>
        </pc:spChg>
      </pc:sldChg>
      <pc:sldChg chg="modSp new mod modNotesTx">
        <pc:chgData name="Morgan, Paul" userId="05fc243d-4a4f-42df-a7a0-3110c5cfeab1" providerId="ADAL" clId="{9710A2AF-C689-4CC9-BC11-3910788771FB}" dt="2023-12-08T16:02:44.816" v="7745" actId="20577"/>
        <pc:sldMkLst>
          <pc:docMk/>
          <pc:sldMk cId="3669009445" sldId="275"/>
        </pc:sldMkLst>
        <pc:spChg chg="mod">
          <ac:chgData name="Morgan, Paul" userId="05fc243d-4a4f-42df-a7a0-3110c5cfeab1" providerId="ADAL" clId="{9710A2AF-C689-4CC9-BC11-3910788771FB}" dt="2023-12-07T02:18:09.354" v="4445"/>
          <ac:spMkLst>
            <pc:docMk/>
            <pc:sldMk cId="3669009445" sldId="275"/>
            <ac:spMk id="2" creationId="{B446A4F2-46DF-BFB4-3860-0677D6DE83D1}"/>
          </ac:spMkLst>
        </pc:spChg>
        <pc:spChg chg="mod">
          <ac:chgData name="Morgan, Paul" userId="05fc243d-4a4f-42df-a7a0-3110c5cfeab1" providerId="ADAL" clId="{9710A2AF-C689-4CC9-BC11-3910788771FB}" dt="2023-12-07T02:18:11.769" v="4449" actId="20577"/>
          <ac:spMkLst>
            <pc:docMk/>
            <pc:sldMk cId="3669009445" sldId="275"/>
            <ac:spMk id="3" creationId="{82F78754-36DD-4EF0-8E0A-B09548091CCE}"/>
          </ac:spMkLst>
        </pc:spChg>
        <pc:spChg chg="mod">
          <ac:chgData name="Morgan, Paul" userId="05fc243d-4a4f-42df-a7a0-3110c5cfeab1" providerId="ADAL" clId="{9710A2AF-C689-4CC9-BC11-3910788771FB}" dt="2023-12-07T02:20:25.901" v="4582" actId="5793"/>
          <ac:spMkLst>
            <pc:docMk/>
            <pc:sldMk cId="3669009445" sldId="275"/>
            <ac:spMk id="4" creationId="{F5AFD83C-693B-DA8D-3A06-21E4804705C6}"/>
          </ac:spMkLst>
        </pc:spChg>
        <pc:spChg chg="mod">
          <ac:chgData name="Morgan, Paul" userId="05fc243d-4a4f-42df-a7a0-3110c5cfeab1" providerId="ADAL" clId="{9710A2AF-C689-4CC9-BC11-3910788771FB}" dt="2023-12-07T02:18:14.811" v="4453" actId="20577"/>
          <ac:spMkLst>
            <pc:docMk/>
            <pc:sldMk cId="3669009445" sldId="275"/>
            <ac:spMk id="5" creationId="{99C2F6E0-3E6A-67FF-2AF2-B8CFA56C1584}"/>
          </ac:spMkLst>
        </pc:spChg>
        <pc:spChg chg="mod">
          <ac:chgData name="Morgan, Paul" userId="05fc243d-4a4f-42df-a7a0-3110c5cfeab1" providerId="ADAL" clId="{9710A2AF-C689-4CC9-BC11-3910788771FB}" dt="2023-12-07T02:48:41.677" v="5902" actId="20577"/>
          <ac:spMkLst>
            <pc:docMk/>
            <pc:sldMk cId="3669009445" sldId="275"/>
            <ac:spMk id="6" creationId="{347C145C-5D90-78FD-5767-DECB3652AB0C}"/>
          </ac:spMkLst>
        </pc:spChg>
      </pc:sldChg>
      <pc:sldChg chg="modSp new mod modNotesTx">
        <pc:chgData name="Morgan, Paul" userId="05fc243d-4a4f-42df-a7a0-3110c5cfeab1" providerId="ADAL" clId="{9710A2AF-C689-4CC9-BC11-3910788771FB}" dt="2023-12-08T16:02:50.121" v="7749" actId="20577"/>
        <pc:sldMkLst>
          <pc:docMk/>
          <pc:sldMk cId="1371315305" sldId="276"/>
        </pc:sldMkLst>
        <pc:spChg chg="mod">
          <ac:chgData name="Morgan, Paul" userId="05fc243d-4a4f-42df-a7a0-3110c5cfeab1" providerId="ADAL" clId="{9710A2AF-C689-4CC9-BC11-3910788771FB}" dt="2023-12-07T02:19:03.029" v="4494" actId="20577"/>
          <ac:spMkLst>
            <pc:docMk/>
            <pc:sldMk cId="1371315305" sldId="276"/>
            <ac:spMk id="2" creationId="{5F33F6D5-9F84-7459-FA92-8F38A31F69B8}"/>
          </ac:spMkLst>
        </pc:spChg>
        <pc:spChg chg="mod">
          <ac:chgData name="Morgan, Paul" userId="05fc243d-4a4f-42df-a7a0-3110c5cfeab1" providerId="ADAL" clId="{9710A2AF-C689-4CC9-BC11-3910788771FB}" dt="2023-12-07T02:19:05.749" v="4498" actId="20577"/>
          <ac:spMkLst>
            <pc:docMk/>
            <pc:sldMk cId="1371315305" sldId="276"/>
            <ac:spMk id="3" creationId="{6F961492-06C6-6DF8-007A-35F4D18DDC5F}"/>
          </ac:spMkLst>
        </pc:spChg>
        <pc:spChg chg="mod">
          <ac:chgData name="Morgan, Paul" userId="05fc243d-4a4f-42df-a7a0-3110c5cfeab1" providerId="ADAL" clId="{9710A2AF-C689-4CC9-BC11-3910788771FB}" dt="2023-12-07T02:19:08.080" v="4502" actId="20577"/>
          <ac:spMkLst>
            <pc:docMk/>
            <pc:sldMk cId="1371315305" sldId="276"/>
            <ac:spMk id="5" creationId="{DA96278B-C189-F4F4-F54D-9B6DAF7EE619}"/>
          </ac:spMkLst>
        </pc:spChg>
      </pc:sldChg>
      <pc:sldChg chg="new del">
        <pc:chgData name="Morgan, Paul" userId="05fc243d-4a4f-42df-a7a0-3110c5cfeab1" providerId="ADAL" clId="{9710A2AF-C689-4CC9-BC11-3910788771FB}" dt="2023-12-07T02:18:31.198" v="4456" actId="47"/>
        <pc:sldMkLst>
          <pc:docMk/>
          <pc:sldMk cId="2155125649" sldId="276"/>
        </pc:sldMkLst>
      </pc:sldChg>
      <pc:sldChg chg="addSp delSp modSp new mod modClrScheme chgLayout">
        <pc:chgData name="Morgan, Paul" userId="05fc243d-4a4f-42df-a7a0-3110c5cfeab1" providerId="ADAL" clId="{9710A2AF-C689-4CC9-BC11-3910788771FB}" dt="2023-12-07T17:45:42.387" v="6897" actId="1076"/>
        <pc:sldMkLst>
          <pc:docMk/>
          <pc:sldMk cId="2576722178" sldId="277"/>
        </pc:sldMkLst>
        <pc:spChg chg="mod ord">
          <ac:chgData name="Morgan, Paul" userId="05fc243d-4a4f-42df-a7a0-3110c5cfeab1" providerId="ADAL" clId="{9710A2AF-C689-4CC9-BC11-3910788771FB}" dt="2023-12-07T17:45:40.888" v="6893" actId="26606"/>
          <ac:spMkLst>
            <pc:docMk/>
            <pc:sldMk cId="2576722178" sldId="277"/>
            <ac:spMk id="2" creationId="{1C42C47C-EB7F-5CC8-34A2-BA1C32297F47}"/>
          </ac:spMkLst>
        </pc:spChg>
        <pc:spChg chg="del">
          <ac:chgData name="Morgan, Paul" userId="05fc243d-4a4f-42df-a7a0-3110c5cfeab1" providerId="ADAL" clId="{9710A2AF-C689-4CC9-BC11-3910788771FB}" dt="2023-12-07T17:43:56.527" v="6856" actId="931"/>
          <ac:spMkLst>
            <pc:docMk/>
            <pc:sldMk cId="2576722178" sldId="277"/>
            <ac:spMk id="3" creationId="{3049B7C7-E9B0-658B-CB24-DF7B63E01CAA}"/>
          </ac:spMkLst>
        </pc:spChg>
        <pc:spChg chg="add del mod">
          <ac:chgData name="Morgan, Paul" userId="05fc243d-4a4f-42df-a7a0-3110c5cfeab1" providerId="ADAL" clId="{9710A2AF-C689-4CC9-BC11-3910788771FB}" dt="2023-12-07T17:44:25.793" v="6865" actId="26606"/>
          <ac:spMkLst>
            <pc:docMk/>
            <pc:sldMk cId="2576722178" sldId="277"/>
            <ac:spMk id="7" creationId="{C60B84DD-A57F-4C13-A12C-9838C9D4E41A}"/>
          </ac:spMkLst>
        </pc:spChg>
        <pc:spChg chg="add del mod">
          <ac:chgData name="Morgan, Paul" userId="05fc243d-4a4f-42df-a7a0-3110c5cfeab1" providerId="ADAL" clId="{9710A2AF-C689-4CC9-BC11-3910788771FB}" dt="2023-12-07T17:44:25.793" v="6865" actId="26606"/>
          <ac:spMkLst>
            <pc:docMk/>
            <pc:sldMk cId="2576722178" sldId="277"/>
            <ac:spMk id="8" creationId="{5DD69E2F-7316-4B16-9C4F-363D9389531D}"/>
          </ac:spMkLst>
        </pc:spChg>
        <pc:spChg chg="add del mod">
          <ac:chgData name="Morgan, Paul" userId="05fc243d-4a4f-42df-a7a0-3110c5cfeab1" providerId="ADAL" clId="{9710A2AF-C689-4CC9-BC11-3910788771FB}" dt="2023-12-07T17:44:25.793" v="6865" actId="26606"/>
          <ac:spMkLst>
            <pc:docMk/>
            <pc:sldMk cId="2576722178" sldId="277"/>
            <ac:spMk id="9" creationId="{4FDB5F6F-8B8C-4D23-A25F-794F0E4CC10C}"/>
          </ac:spMkLst>
        </pc:spChg>
        <pc:spChg chg="add del mod">
          <ac:chgData name="Morgan, Paul" userId="05fc243d-4a4f-42df-a7a0-3110c5cfeab1" providerId="ADAL" clId="{9710A2AF-C689-4CC9-BC11-3910788771FB}" dt="2023-12-07T17:44:14.334" v="6860" actId="26606"/>
          <ac:spMkLst>
            <pc:docMk/>
            <pc:sldMk cId="2576722178" sldId="277"/>
            <ac:spMk id="10" creationId="{67701CA5-D213-478D-A991-60F5A1CEEC24}"/>
          </ac:spMkLst>
        </pc:spChg>
        <pc:spChg chg="add del mod">
          <ac:chgData name="Morgan, Paul" userId="05fc243d-4a4f-42df-a7a0-3110c5cfeab1" providerId="ADAL" clId="{9710A2AF-C689-4CC9-BC11-3910788771FB}" dt="2023-12-07T17:44:25.793" v="6865" actId="26606"/>
          <ac:spMkLst>
            <pc:docMk/>
            <pc:sldMk cId="2576722178" sldId="277"/>
            <ac:spMk id="11" creationId="{ACB4B61A-AB81-45D1-89A6-02B070AC14BF}"/>
          </ac:spMkLst>
        </pc:spChg>
        <pc:spChg chg="add del mod">
          <ac:chgData name="Morgan, Paul" userId="05fc243d-4a4f-42df-a7a0-3110c5cfeab1" providerId="ADAL" clId="{9710A2AF-C689-4CC9-BC11-3910788771FB}" dt="2023-12-07T17:44:14.334" v="6860" actId="26606"/>
          <ac:spMkLst>
            <pc:docMk/>
            <pc:sldMk cId="2576722178" sldId="277"/>
            <ac:spMk id="12" creationId="{F1E91818-4272-4B0B-8E52-8B2AC882ED31}"/>
          </ac:spMkLst>
        </pc:spChg>
        <pc:spChg chg="add del">
          <ac:chgData name="Morgan, Paul" userId="05fc243d-4a4f-42df-a7a0-3110c5cfeab1" providerId="ADAL" clId="{9710A2AF-C689-4CC9-BC11-3910788771FB}" dt="2023-12-07T17:44:27.201" v="6867" actId="26606"/>
          <ac:spMkLst>
            <pc:docMk/>
            <pc:sldMk cId="2576722178" sldId="277"/>
            <ac:spMk id="13" creationId="{3489221B-1B83-4DAB-9E3C-A7603507FC8E}"/>
          </ac:spMkLst>
        </pc:spChg>
        <pc:spChg chg="add del mod">
          <ac:chgData name="Morgan, Paul" userId="05fc243d-4a4f-42df-a7a0-3110c5cfeab1" providerId="ADAL" clId="{9710A2AF-C689-4CC9-BC11-3910788771FB}" dt="2023-12-07T17:44:14.334" v="6860" actId="26606"/>
          <ac:spMkLst>
            <pc:docMk/>
            <pc:sldMk cId="2576722178" sldId="277"/>
            <ac:spMk id="14" creationId="{87176533-99B2-4566-81CE-2A2D54FF1A55}"/>
          </ac:spMkLst>
        </pc:spChg>
        <pc:spChg chg="add del">
          <ac:chgData name="Morgan, Paul" userId="05fc243d-4a4f-42df-a7a0-3110c5cfeab1" providerId="ADAL" clId="{9710A2AF-C689-4CC9-BC11-3910788771FB}" dt="2023-12-07T17:44:27.201" v="6867" actId="26606"/>
          <ac:spMkLst>
            <pc:docMk/>
            <pc:sldMk cId="2576722178" sldId="277"/>
            <ac:spMk id="15" creationId="{442FCCAC-F479-4C3B-9AF8-4F80CBC12C4B}"/>
          </ac:spMkLst>
        </pc:spChg>
        <pc:spChg chg="add del mod">
          <ac:chgData name="Morgan, Paul" userId="05fc243d-4a4f-42df-a7a0-3110c5cfeab1" providerId="ADAL" clId="{9710A2AF-C689-4CC9-BC11-3910788771FB}" dt="2023-12-07T17:44:14.334" v="6860" actId="26606"/>
          <ac:spMkLst>
            <pc:docMk/>
            <pc:sldMk cId="2576722178" sldId="277"/>
            <ac:spMk id="16" creationId="{5AECE3F6-DF59-45FF-9C05-00849569DF08}"/>
          </ac:spMkLst>
        </pc:spChg>
        <pc:spChg chg="add del">
          <ac:chgData name="Morgan, Paul" userId="05fc243d-4a4f-42df-a7a0-3110c5cfeab1" providerId="ADAL" clId="{9710A2AF-C689-4CC9-BC11-3910788771FB}" dt="2023-12-07T17:44:27.201" v="6867" actId="26606"/>
          <ac:spMkLst>
            <pc:docMk/>
            <pc:sldMk cId="2576722178" sldId="277"/>
            <ac:spMk id="17" creationId="{0427418D-D0A4-4210-8534-DDA111D18066}"/>
          </ac:spMkLst>
        </pc:spChg>
        <pc:spChg chg="add del mod">
          <ac:chgData name="Morgan, Paul" userId="05fc243d-4a4f-42df-a7a0-3110c5cfeab1" providerId="ADAL" clId="{9710A2AF-C689-4CC9-BC11-3910788771FB}" dt="2023-12-07T17:44:18.644" v="6862" actId="26606"/>
          <ac:spMkLst>
            <pc:docMk/>
            <pc:sldMk cId="2576722178" sldId="277"/>
            <ac:spMk id="18" creationId="{EA496128-77E3-4304-8665-C67E3AA56E1C}"/>
          </ac:spMkLst>
        </pc:spChg>
        <pc:spChg chg="add del mod">
          <ac:chgData name="Morgan, Paul" userId="05fc243d-4a4f-42df-a7a0-3110c5cfeab1" providerId="ADAL" clId="{9710A2AF-C689-4CC9-BC11-3910788771FB}" dt="2023-12-07T17:44:18.644" v="6862" actId="26606"/>
          <ac:spMkLst>
            <pc:docMk/>
            <pc:sldMk cId="2576722178" sldId="277"/>
            <ac:spMk id="19" creationId="{594065BC-2EF8-45E9-916B-D3BD8934E976}"/>
          </ac:spMkLst>
        </pc:spChg>
        <pc:spChg chg="add del mod">
          <ac:chgData name="Morgan, Paul" userId="05fc243d-4a4f-42df-a7a0-3110c5cfeab1" providerId="ADAL" clId="{9710A2AF-C689-4CC9-BC11-3910788771FB}" dt="2023-12-07T17:44:18.644" v="6862" actId="26606"/>
          <ac:spMkLst>
            <pc:docMk/>
            <pc:sldMk cId="2576722178" sldId="277"/>
            <ac:spMk id="20" creationId="{6D9D4E74-76DA-4490-8D03-85A489AEE8E6}"/>
          </ac:spMkLst>
        </pc:spChg>
        <pc:spChg chg="add del mod">
          <ac:chgData name="Morgan, Paul" userId="05fc243d-4a4f-42df-a7a0-3110c5cfeab1" providerId="ADAL" clId="{9710A2AF-C689-4CC9-BC11-3910788771FB}" dt="2023-12-07T17:44:18.644" v="6862" actId="26606"/>
          <ac:spMkLst>
            <pc:docMk/>
            <pc:sldMk cId="2576722178" sldId="277"/>
            <ac:spMk id="21" creationId="{8FF1FE31-3472-411A-9443-87CAECBCB4B3}"/>
          </ac:spMkLst>
        </pc:spChg>
        <pc:spChg chg="add del">
          <ac:chgData name="Morgan, Paul" userId="05fc243d-4a4f-42df-a7a0-3110c5cfeab1" providerId="ADAL" clId="{9710A2AF-C689-4CC9-BC11-3910788771FB}" dt="2023-12-07T17:44:27.201" v="6867" actId="26606"/>
          <ac:spMkLst>
            <pc:docMk/>
            <pc:sldMk cId="2576722178" sldId="277"/>
            <ac:spMk id="22" creationId="{AC886AA8-2271-4049-978B-6911BFE36F37}"/>
          </ac:spMkLst>
        </pc:spChg>
        <pc:spChg chg="add del">
          <ac:chgData name="Morgan, Paul" userId="05fc243d-4a4f-42df-a7a0-3110c5cfeab1" providerId="ADAL" clId="{9710A2AF-C689-4CC9-BC11-3910788771FB}" dt="2023-12-07T17:44:28.435" v="6869" actId="26606"/>
          <ac:spMkLst>
            <pc:docMk/>
            <pc:sldMk cId="2576722178" sldId="277"/>
            <ac:spMk id="24" creationId="{B971A351-E2BF-4D47-A80D-4E0344DF54ED}"/>
          </ac:spMkLst>
        </pc:spChg>
        <pc:spChg chg="add del">
          <ac:chgData name="Morgan, Paul" userId="05fc243d-4a4f-42df-a7a0-3110c5cfeab1" providerId="ADAL" clId="{9710A2AF-C689-4CC9-BC11-3910788771FB}" dt="2023-12-07T17:44:28.435" v="6869" actId="26606"/>
          <ac:spMkLst>
            <pc:docMk/>
            <pc:sldMk cId="2576722178" sldId="277"/>
            <ac:spMk id="25" creationId="{EDFE2D25-1C55-481A-9BA8-618AAE459340}"/>
          </ac:spMkLst>
        </pc:spChg>
        <pc:spChg chg="add del">
          <ac:chgData name="Morgan, Paul" userId="05fc243d-4a4f-42df-a7a0-3110c5cfeab1" providerId="ADAL" clId="{9710A2AF-C689-4CC9-BC11-3910788771FB}" dt="2023-12-07T17:44:28.435" v="6869" actId="26606"/>
          <ac:spMkLst>
            <pc:docMk/>
            <pc:sldMk cId="2576722178" sldId="277"/>
            <ac:spMk id="26" creationId="{FB26FEC4-D3B9-4DCB-A915-6C27AD5D0780}"/>
          </ac:spMkLst>
        </pc:spChg>
        <pc:spChg chg="add del">
          <ac:chgData name="Morgan, Paul" userId="05fc243d-4a4f-42df-a7a0-3110c5cfeab1" providerId="ADAL" clId="{9710A2AF-C689-4CC9-BC11-3910788771FB}" dt="2023-12-07T17:44:28.435" v="6869" actId="26606"/>
          <ac:spMkLst>
            <pc:docMk/>
            <pc:sldMk cId="2576722178" sldId="277"/>
            <ac:spMk id="27" creationId="{43B5FB8D-AE14-4467-8588-8A6899877A79}"/>
          </ac:spMkLst>
        </pc:spChg>
        <pc:spChg chg="add del">
          <ac:chgData name="Morgan, Paul" userId="05fc243d-4a4f-42df-a7a0-3110c5cfeab1" providerId="ADAL" clId="{9710A2AF-C689-4CC9-BC11-3910788771FB}" dt="2023-12-07T17:44:32.018" v="6871" actId="26606"/>
          <ac:spMkLst>
            <pc:docMk/>
            <pc:sldMk cId="2576722178" sldId="277"/>
            <ac:spMk id="29" creationId="{3489221B-1B83-4DAB-9E3C-A7603507FC8E}"/>
          </ac:spMkLst>
        </pc:spChg>
        <pc:spChg chg="add del">
          <ac:chgData name="Morgan, Paul" userId="05fc243d-4a4f-42df-a7a0-3110c5cfeab1" providerId="ADAL" clId="{9710A2AF-C689-4CC9-BC11-3910788771FB}" dt="2023-12-07T17:44:32.018" v="6871" actId="26606"/>
          <ac:spMkLst>
            <pc:docMk/>
            <pc:sldMk cId="2576722178" sldId="277"/>
            <ac:spMk id="30" creationId="{442FCCAC-F479-4C3B-9AF8-4F80CBC12C4B}"/>
          </ac:spMkLst>
        </pc:spChg>
        <pc:spChg chg="add del">
          <ac:chgData name="Morgan, Paul" userId="05fc243d-4a4f-42df-a7a0-3110c5cfeab1" providerId="ADAL" clId="{9710A2AF-C689-4CC9-BC11-3910788771FB}" dt="2023-12-07T17:44:32.018" v="6871" actId="26606"/>
          <ac:spMkLst>
            <pc:docMk/>
            <pc:sldMk cId="2576722178" sldId="277"/>
            <ac:spMk id="31" creationId="{0427418D-D0A4-4210-8534-DDA111D18066}"/>
          </ac:spMkLst>
        </pc:spChg>
        <pc:spChg chg="add del">
          <ac:chgData name="Morgan, Paul" userId="05fc243d-4a4f-42df-a7a0-3110c5cfeab1" providerId="ADAL" clId="{9710A2AF-C689-4CC9-BC11-3910788771FB}" dt="2023-12-07T17:44:32.018" v="6871" actId="26606"/>
          <ac:spMkLst>
            <pc:docMk/>
            <pc:sldMk cId="2576722178" sldId="277"/>
            <ac:spMk id="32" creationId="{AC886AA8-2271-4049-978B-6911BFE36F37}"/>
          </ac:spMkLst>
        </pc:spChg>
        <pc:spChg chg="add del mod">
          <ac:chgData name="Morgan, Paul" userId="05fc243d-4a4f-42df-a7a0-3110c5cfeab1" providerId="ADAL" clId="{9710A2AF-C689-4CC9-BC11-3910788771FB}" dt="2023-12-07T17:44:34.052" v="6873" actId="26606"/>
          <ac:spMkLst>
            <pc:docMk/>
            <pc:sldMk cId="2576722178" sldId="277"/>
            <ac:spMk id="34" creationId="{67701CA5-D213-478D-A991-60F5A1CEEC24}"/>
          </ac:spMkLst>
        </pc:spChg>
        <pc:spChg chg="add del mod">
          <ac:chgData name="Morgan, Paul" userId="05fc243d-4a4f-42df-a7a0-3110c5cfeab1" providerId="ADAL" clId="{9710A2AF-C689-4CC9-BC11-3910788771FB}" dt="2023-12-07T17:44:34.052" v="6873" actId="26606"/>
          <ac:spMkLst>
            <pc:docMk/>
            <pc:sldMk cId="2576722178" sldId="277"/>
            <ac:spMk id="35" creationId="{F1E91818-4272-4B0B-8E52-8B2AC882ED31}"/>
          </ac:spMkLst>
        </pc:spChg>
        <pc:spChg chg="add del mod">
          <ac:chgData name="Morgan, Paul" userId="05fc243d-4a4f-42df-a7a0-3110c5cfeab1" providerId="ADAL" clId="{9710A2AF-C689-4CC9-BC11-3910788771FB}" dt="2023-12-07T17:44:34.052" v="6873" actId="26606"/>
          <ac:spMkLst>
            <pc:docMk/>
            <pc:sldMk cId="2576722178" sldId="277"/>
            <ac:spMk id="36" creationId="{87176533-99B2-4566-81CE-2A2D54FF1A55}"/>
          </ac:spMkLst>
        </pc:spChg>
        <pc:spChg chg="add del mod">
          <ac:chgData name="Morgan, Paul" userId="05fc243d-4a4f-42df-a7a0-3110c5cfeab1" providerId="ADAL" clId="{9710A2AF-C689-4CC9-BC11-3910788771FB}" dt="2023-12-07T17:44:34.052" v="6873" actId="26606"/>
          <ac:spMkLst>
            <pc:docMk/>
            <pc:sldMk cId="2576722178" sldId="277"/>
            <ac:spMk id="37" creationId="{5AECE3F6-DF59-45FF-9C05-00849569DF08}"/>
          </ac:spMkLst>
        </pc:spChg>
        <pc:spChg chg="add del mod">
          <ac:chgData name="Morgan, Paul" userId="05fc243d-4a4f-42df-a7a0-3110c5cfeab1" providerId="ADAL" clId="{9710A2AF-C689-4CC9-BC11-3910788771FB}" dt="2023-12-07T17:45:40.888" v="6893" actId="26606"/>
          <ac:spMkLst>
            <pc:docMk/>
            <pc:sldMk cId="2576722178" sldId="277"/>
            <ac:spMk id="39" creationId="{67701CA5-D213-478D-A991-60F5A1CEEC24}"/>
          </ac:spMkLst>
        </pc:spChg>
        <pc:spChg chg="add mod">
          <ac:chgData name="Morgan, Paul" userId="05fc243d-4a4f-42df-a7a0-3110c5cfeab1" providerId="ADAL" clId="{9710A2AF-C689-4CC9-BC11-3910788771FB}" dt="2023-12-07T17:45:40.888" v="6893" actId="26606"/>
          <ac:spMkLst>
            <pc:docMk/>
            <pc:sldMk cId="2576722178" sldId="277"/>
            <ac:spMk id="40" creationId="{F1E91818-4272-4B0B-8E52-8B2AC882ED31}"/>
          </ac:spMkLst>
        </pc:spChg>
        <pc:spChg chg="add mod">
          <ac:chgData name="Morgan, Paul" userId="05fc243d-4a4f-42df-a7a0-3110c5cfeab1" providerId="ADAL" clId="{9710A2AF-C689-4CC9-BC11-3910788771FB}" dt="2023-12-07T17:45:40.888" v="6893" actId="26606"/>
          <ac:spMkLst>
            <pc:docMk/>
            <pc:sldMk cId="2576722178" sldId="277"/>
            <ac:spMk id="41" creationId="{87176533-99B2-4566-81CE-2A2D54FF1A55}"/>
          </ac:spMkLst>
        </pc:spChg>
        <pc:spChg chg="add mod">
          <ac:chgData name="Morgan, Paul" userId="05fc243d-4a4f-42df-a7a0-3110c5cfeab1" providerId="ADAL" clId="{9710A2AF-C689-4CC9-BC11-3910788771FB}" dt="2023-12-07T17:45:40.888" v="6893" actId="26606"/>
          <ac:spMkLst>
            <pc:docMk/>
            <pc:sldMk cId="2576722178" sldId="277"/>
            <ac:spMk id="42" creationId="{5AECE3F6-DF59-45FF-9C05-00849569DF08}"/>
          </ac:spMkLst>
        </pc:spChg>
        <pc:spChg chg="add del mod">
          <ac:chgData name="Morgan, Paul" userId="05fc243d-4a4f-42df-a7a0-3110c5cfeab1" providerId="ADAL" clId="{9710A2AF-C689-4CC9-BC11-3910788771FB}" dt="2023-12-07T17:45:39.640" v="6888" actId="26606"/>
          <ac:spMkLst>
            <pc:docMk/>
            <pc:sldMk cId="2576722178" sldId="277"/>
            <ac:spMk id="44" creationId="{BC145B2B-0F17-4B7A-AAAA-4450A93D76BC}"/>
          </ac:spMkLst>
        </pc:spChg>
        <pc:spChg chg="add del">
          <ac:chgData name="Morgan, Paul" userId="05fc243d-4a4f-42df-a7a0-3110c5cfeab1" providerId="ADAL" clId="{9710A2AF-C689-4CC9-BC11-3910788771FB}" dt="2023-12-07T17:45:40.888" v="6893" actId="26606"/>
          <ac:spMkLst>
            <pc:docMk/>
            <pc:sldMk cId="2576722178" sldId="277"/>
            <ac:spMk id="47" creationId="{0BA1043F-282A-469A-B742-1FC2858BDE4F}"/>
          </ac:spMkLst>
        </pc:spChg>
        <pc:picChg chg="add mod ord">
          <ac:chgData name="Morgan, Paul" userId="05fc243d-4a4f-42df-a7a0-3110c5cfeab1" providerId="ADAL" clId="{9710A2AF-C689-4CC9-BC11-3910788771FB}" dt="2023-12-07T17:45:42.387" v="6897" actId="1076"/>
          <ac:picMkLst>
            <pc:docMk/>
            <pc:sldMk cId="2576722178" sldId="277"/>
            <ac:picMk id="5" creationId="{10CDA51D-A14C-6D86-3DE4-AB6161D6B113}"/>
          </ac:picMkLst>
        </pc:picChg>
      </pc:sldChg>
      <pc:sldChg chg="modNotesTx">
        <pc:chgData name="Morgan, Paul" userId="05fc243d-4a4f-42df-a7a0-3110c5cfeab1" providerId="ADAL" clId="{9710A2AF-C689-4CC9-BC11-3910788771FB}" dt="2023-12-08T16:03:50.062" v="7772" actId="20577"/>
        <pc:sldMkLst>
          <pc:docMk/>
          <pc:sldMk cId="338055876" sldId="279"/>
        </pc:sldMkLst>
      </pc:sldChg>
      <pc:sldChg chg="modNotesTx">
        <pc:chgData name="Morgan, Paul" userId="05fc243d-4a4f-42df-a7a0-3110c5cfeab1" providerId="ADAL" clId="{9710A2AF-C689-4CC9-BC11-3910788771FB}" dt="2023-12-07T23:53:00.419" v="7398" actId="20577"/>
        <pc:sldMkLst>
          <pc:docMk/>
          <pc:sldMk cId="2057983411" sldId="280"/>
        </pc:sldMkLst>
      </pc:sldChg>
      <pc:sldChg chg="modNotesTx">
        <pc:chgData name="Morgan, Paul" userId="05fc243d-4a4f-42df-a7a0-3110c5cfeab1" providerId="ADAL" clId="{9710A2AF-C689-4CC9-BC11-3910788771FB}" dt="2023-12-07T23:53:16.456" v="7447" actId="20577"/>
        <pc:sldMkLst>
          <pc:docMk/>
          <pc:sldMk cId="402383485" sldId="281"/>
        </pc:sldMkLst>
      </pc:sldChg>
    </pc:docChg>
  </pc:docChgLst>
  <pc:docChgLst>
    <pc:chgData name="Van Horn, Peter" userId="S::hcs039169@mail.helenacollege.edu::914c7262-465b-4fbf-9ac6-10fb5616788b" providerId="AD" clId="Web-{0E7FE17F-9C22-4E71-AAC4-DE98D0D0FB0A}"/>
    <pc:docChg chg="addSld modSld">
      <pc:chgData name="Van Horn, Peter" userId="S::hcs039169@mail.helenacollege.edu::914c7262-465b-4fbf-9ac6-10fb5616788b" providerId="AD" clId="Web-{0E7FE17F-9C22-4E71-AAC4-DE98D0D0FB0A}" dt="2023-12-07T22:26:04.503" v="1542" actId="20577"/>
      <pc:docMkLst>
        <pc:docMk/>
      </pc:docMkLst>
      <pc:sldChg chg="modNotes">
        <pc:chgData name="Van Horn, Peter" userId="S::hcs039169@mail.helenacollege.edu::914c7262-465b-4fbf-9ac6-10fb5616788b" providerId="AD" clId="Web-{0E7FE17F-9C22-4E71-AAC4-DE98D0D0FB0A}" dt="2023-12-07T21:46:56.538" v="103"/>
        <pc:sldMkLst>
          <pc:docMk/>
          <pc:sldMk cId="1775929837" sldId="257"/>
        </pc:sldMkLst>
      </pc:sldChg>
      <pc:sldChg chg="modNotes">
        <pc:chgData name="Van Horn, Peter" userId="S::hcs039169@mail.helenacollege.edu::914c7262-465b-4fbf-9ac6-10fb5616788b" providerId="AD" clId="Web-{0E7FE17F-9C22-4E71-AAC4-DE98D0D0FB0A}" dt="2023-12-07T21:46:42.006" v="100"/>
        <pc:sldMkLst>
          <pc:docMk/>
          <pc:sldMk cId="4221678945" sldId="259"/>
        </pc:sldMkLst>
      </pc:sldChg>
      <pc:sldChg chg="modNotes">
        <pc:chgData name="Van Horn, Peter" userId="S::hcs039169@mail.helenacollege.edu::914c7262-465b-4fbf-9ac6-10fb5616788b" providerId="AD" clId="Web-{0E7FE17F-9C22-4E71-AAC4-DE98D0D0FB0A}" dt="2023-12-07T22:06:23.559" v="655"/>
        <pc:sldMkLst>
          <pc:docMk/>
          <pc:sldMk cId="876046152" sldId="262"/>
        </pc:sldMkLst>
      </pc:sldChg>
      <pc:sldChg chg="modNotes">
        <pc:chgData name="Van Horn, Peter" userId="S::hcs039169@mail.helenacollege.edu::914c7262-465b-4fbf-9ac6-10fb5616788b" providerId="AD" clId="Web-{0E7FE17F-9C22-4E71-AAC4-DE98D0D0FB0A}" dt="2023-12-07T22:11:39.421" v="736"/>
        <pc:sldMkLst>
          <pc:docMk/>
          <pc:sldMk cId="2270502707" sldId="267"/>
        </pc:sldMkLst>
      </pc:sldChg>
      <pc:sldChg chg="modNotes">
        <pc:chgData name="Van Horn, Peter" userId="S::hcs039169@mail.helenacollege.edu::914c7262-465b-4fbf-9ac6-10fb5616788b" providerId="AD" clId="Web-{0E7FE17F-9C22-4E71-AAC4-DE98D0D0FB0A}" dt="2023-12-07T22:23:07.243" v="1505"/>
        <pc:sldMkLst>
          <pc:docMk/>
          <pc:sldMk cId="1371315305" sldId="276"/>
        </pc:sldMkLst>
      </pc:sldChg>
      <pc:sldChg chg="addSp delSp modSp modNotes">
        <pc:chgData name="Van Horn, Peter" userId="S::hcs039169@mail.helenacollege.edu::914c7262-465b-4fbf-9ac6-10fb5616788b" providerId="AD" clId="Web-{0E7FE17F-9C22-4E71-AAC4-DE98D0D0FB0A}" dt="2023-12-07T22:11:21.842" v="732"/>
        <pc:sldMkLst>
          <pc:docMk/>
          <pc:sldMk cId="1646336128" sldId="278"/>
        </pc:sldMkLst>
        <pc:spChg chg="mod">
          <ac:chgData name="Van Horn, Peter" userId="S::hcs039169@mail.helenacollege.edu::914c7262-465b-4fbf-9ac6-10fb5616788b" providerId="AD" clId="Web-{0E7FE17F-9C22-4E71-AAC4-DE98D0D0FB0A}" dt="2023-12-07T21:56:07.929" v="192" actId="14100"/>
          <ac:spMkLst>
            <pc:docMk/>
            <pc:sldMk cId="1646336128" sldId="278"/>
            <ac:spMk id="2" creationId="{E78E07BC-58FC-3F34-5BA4-24EB47478D1F}"/>
          </ac:spMkLst>
        </pc:spChg>
        <pc:spChg chg="del mod">
          <ac:chgData name="Van Horn, Peter" userId="S::hcs039169@mail.helenacollege.edu::914c7262-465b-4fbf-9ac6-10fb5616788b" providerId="AD" clId="Web-{0E7FE17F-9C22-4E71-AAC4-DE98D0D0FB0A}" dt="2023-12-07T21:54:51.331" v="163"/>
          <ac:spMkLst>
            <pc:docMk/>
            <pc:sldMk cId="1646336128" sldId="278"/>
            <ac:spMk id="3" creationId="{EB0FEC19-78E5-CC4E-5501-1A41B7D36230}"/>
          </ac:spMkLst>
        </pc:spChg>
        <pc:spChg chg="add mod">
          <ac:chgData name="Van Horn, Peter" userId="S::hcs039169@mail.helenacollege.edu::914c7262-465b-4fbf-9ac6-10fb5616788b" providerId="AD" clId="Web-{0E7FE17F-9C22-4E71-AAC4-DE98D0D0FB0A}" dt="2023-12-07T21:54:56.535" v="164" actId="1076"/>
          <ac:spMkLst>
            <pc:docMk/>
            <pc:sldMk cId="1646336128" sldId="278"/>
            <ac:spMk id="5" creationId="{F0A87BA9-0CB0-871E-293E-3944FCE2D2A5}"/>
          </ac:spMkLst>
        </pc:spChg>
        <pc:spChg chg="add mod">
          <ac:chgData name="Van Horn, Peter" userId="S::hcs039169@mail.helenacollege.edu::914c7262-465b-4fbf-9ac6-10fb5616788b" providerId="AD" clId="Web-{0E7FE17F-9C22-4E71-AAC4-DE98D0D0FB0A}" dt="2023-12-07T21:59:26.863" v="302" actId="20577"/>
          <ac:spMkLst>
            <pc:docMk/>
            <pc:sldMk cId="1646336128" sldId="278"/>
            <ac:spMk id="7" creationId="{A52F5B80-E458-8514-7465-29420E137E85}"/>
          </ac:spMkLst>
        </pc:spChg>
        <pc:spChg chg="add del mod">
          <ac:chgData name="Van Horn, Peter" userId="S::hcs039169@mail.helenacollege.edu::914c7262-465b-4fbf-9ac6-10fb5616788b" providerId="AD" clId="Web-{0E7FE17F-9C22-4E71-AAC4-DE98D0D0FB0A}" dt="2023-12-07T21:55:08.442" v="166"/>
          <ac:spMkLst>
            <pc:docMk/>
            <pc:sldMk cId="1646336128" sldId="278"/>
            <ac:spMk id="9" creationId="{AC814DAA-D14E-19CA-0F8C-DAF9B781C5C7}"/>
          </ac:spMkLst>
        </pc:spChg>
        <pc:spChg chg="add del mod">
          <ac:chgData name="Van Horn, Peter" userId="S::hcs039169@mail.helenacollege.edu::914c7262-465b-4fbf-9ac6-10fb5616788b" providerId="AD" clId="Web-{0E7FE17F-9C22-4E71-AAC4-DE98D0D0FB0A}" dt="2023-12-07T21:55:17.270" v="170"/>
          <ac:spMkLst>
            <pc:docMk/>
            <pc:sldMk cId="1646336128" sldId="278"/>
            <ac:spMk id="10" creationId="{E1748FA9-B8AB-C102-8B01-543E400E5F16}"/>
          </ac:spMkLst>
        </pc:spChg>
        <pc:spChg chg="add mod">
          <ac:chgData name="Van Horn, Peter" userId="S::hcs039169@mail.helenacollege.edu::914c7262-465b-4fbf-9ac6-10fb5616788b" providerId="AD" clId="Web-{0E7FE17F-9C22-4E71-AAC4-DE98D0D0FB0A}" dt="2023-12-07T21:55:29.443" v="173" actId="20577"/>
          <ac:spMkLst>
            <pc:docMk/>
            <pc:sldMk cId="1646336128" sldId="278"/>
            <ac:spMk id="11" creationId="{143C3D1D-0EC3-53ED-0248-25B876825F85}"/>
          </ac:spMkLst>
        </pc:spChg>
        <pc:spChg chg="add del">
          <ac:chgData name="Van Horn, Peter" userId="S::hcs039169@mail.helenacollege.edu::914c7262-465b-4fbf-9ac6-10fb5616788b" providerId="AD" clId="Web-{0E7FE17F-9C22-4E71-AAC4-DE98D0D0FB0A}" dt="2023-12-07T21:55:34.803" v="175"/>
          <ac:spMkLst>
            <pc:docMk/>
            <pc:sldMk cId="1646336128" sldId="278"/>
            <ac:spMk id="12" creationId="{71A0AE8E-4C4D-584D-0C9C-730552B77F42}"/>
          </ac:spMkLst>
        </pc:spChg>
        <pc:spChg chg="add mod">
          <ac:chgData name="Van Horn, Peter" userId="S::hcs039169@mail.helenacollege.edu::914c7262-465b-4fbf-9ac6-10fb5616788b" providerId="AD" clId="Web-{0E7FE17F-9C22-4E71-AAC4-DE98D0D0FB0A}" dt="2023-12-07T21:59:04.252" v="283" actId="20577"/>
          <ac:spMkLst>
            <pc:docMk/>
            <pc:sldMk cId="1646336128" sldId="278"/>
            <ac:spMk id="13" creationId="{2F033E0E-7ED2-AFEE-70CE-B3EDB43353B3}"/>
          </ac:spMkLst>
        </pc:spChg>
      </pc:sldChg>
      <pc:sldChg chg="addSp delSp modSp modNotes">
        <pc:chgData name="Van Horn, Peter" userId="S::hcs039169@mail.helenacollege.edu::914c7262-465b-4fbf-9ac6-10fb5616788b" providerId="AD" clId="Web-{0E7FE17F-9C22-4E71-AAC4-DE98D0D0FB0A}" dt="2023-12-07T22:22:49.195" v="1504"/>
        <pc:sldMkLst>
          <pc:docMk/>
          <pc:sldMk cId="338055876" sldId="279"/>
        </pc:sldMkLst>
        <pc:spChg chg="mod">
          <ac:chgData name="Van Horn, Peter" userId="S::hcs039169@mail.helenacollege.edu::914c7262-465b-4fbf-9ac6-10fb5616788b" providerId="AD" clId="Web-{0E7FE17F-9C22-4E71-AAC4-DE98D0D0FB0A}" dt="2023-12-07T22:08:02.940" v="666" actId="14100"/>
          <ac:spMkLst>
            <pc:docMk/>
            <pc:sldMk cId="338055876" sldId="279"/>
            <ac:spMk id="2" creationId="{C12F55DB-317C-92FE-FA30-32DCFEFC9E0A}"/>
          </ac:spMkLst>
        </pc:spChg>
        <pc:spChg chg="del">
          <ac:chgData name="Van Horn, Peter" userId="S::hcs039169@mail.helenacollege.edu::914c7262-465b-4fbf-9ac6-10fb5616788b" providerId="AD" clId="Web-{0E7FE17F-9C22-4E71-AAC4-DE98D0D0FB0A}" dt="2023-12-07T22:07:13.640" v="658"/>
          <ac:spMkLst>
            <pc:docMk/>
            <pc:sldMk cId="338055876" sldId="279"/>
            <ac:spMk id="3" creationId="{FA3B55B1-643B-1C5E-6583-340C903BD1BD}"/>
          </ac:spMkLst>
        </pc:spChg>
        <pc:spChg chg="add mod">
          <ac:chgData name="Van Horn, Peter" userId="S::hcs039169@mail.helenacollege.edu::914c7262-465b-4fbf-9ac6-10fb5616788b" providerId="AD" clId="Web-{0E7FE17F-9C22-4E71-AAC4-DE98D0D0FB0A}" dt="2023-12-07T22:07:27.344" v="660" actId="1076"/>
          <ac:spMkLst>
            <pc:docMk/>
            <pc:sldMk cId="338055876" sldId="279"/>
            <ac:spMk id="5" creationId="{DA32C57A-3C66-5A34-6FA7-AAC68412EB5F}"/>
          </ac:spMkLst>
        </pc:spChg>
        <pc:spChg chg="add mod">
          <ac:chgData name="Van Horn, Peter" userId="S::hcs039169@mail.helenacollege.edu::914c7262-465b-4fbf-9ac6-10fb5616788b" providerId="AD" clId="Web-{0E7FE17F-9C22-4E71-AAC4-DE98D0D0FB0A}" dt="2023-12-07T22:13:51.101" v="783" actId="20577"/>
          <ac:spMkLst>
            <pc:docMk/>
            <pc:sldMk cId="338055876" sldId="279"/>
            <ac:spMk id="7" creationId="{A30EC3FD-C7B2-0801-F73D-8000B29A3991}"/>
          </ac:spMkLst>
        </pc:spChg>
        <pc:spChg chg="add del mod">
          <ac:chgData name="Van Horn, Peter" userId="S::hcs039169@mail.helenacollege.edu::914c7262-465b-4fbf-9ac6-10fb5616788b" providerId="AD" clId="Web-{0E7FE17F-9C22-4E71-AAC4-DE98D0D0FB0A}" dt="2023-12-07T22:07:21.750" v="659"/>
          <ac:spMkLst>
            <pc:docMk/>
            <pc:sldMk cId="338055876" sldId="279"/>
            <ac:spMk id="9" creationId="{D97C948E-17DD-E1E1-FC24-9E852C3F5A53}"/>
          </ac:spMkLst>
        </pc:spChg>
        <pc:spChg chg="add mod">
          <ac:chgData name="Van Horn, Peter" userId="S::hcs039169@mail.helenacollege.edu::914c7262-465b-4fbf-9ac6-10fb5616788b" providerId="AD" clId="Web-{0E7FE17F-9C22-4E71-AAC4-DE98D0D0FB0A}" dt="2023-12-07T22:07:50.892" v="665" actId="20577"/>
          <ac:spMkLst>
            <pc:docMk/>
            <pc:sldMk cId="338055876" sldId="279"/>
            <ac:spMk id="10" creationId="{BF9BF98D-1DA0-482D-203C-7EFE89D395B2}"/>
          </ac:spMkLst>
        </pc:spChg>
        <pc:spChg chg="add mod">
          <ac:chgData name="Van Horn, Peter" userId="S::hcs039169@mail.helenacollege.edu::914c7262-465b-4fbf-9ac6-10fb5616788b" providerId="AD" clId="Web-{0E7FE17F-9C22-4E71-AAC4-DE98D0D0FB0A}" dt="2023-12-07T22:17:09.565" v="922" actId="20577"/>
          <ac:spMkLst>
            <pc:docMk/>
            <pc:sldMk cId="338055876" sldId="279"/>
            <ac:spMk id="11" creationId="{181019A4-A50F-CACD-5EE4-CA5642B2D71D}"/>
          </ac:spMkLst>
        </pc:spChg>
      </pc:sldChg>
      <pc:sldChg chg="modSp new">
        <pc:chgData name="Van Horn, Peter" userId="S::hcs039169@mail.helenacollege.edu::914c7262-465b-4fbf-9ac6-10fb5616788b" providerId="AD" clId="Web-{0E7FE17F-9C22-4E71-AAC4-DE98D0D0FB0A}" dt="2023-12-07T22:26:04.503" v="1542" actId="20577"/>
        <pc:sldMkLst>
          <pc:docMk/>
          <pc:sldMk cId="402383485" sldId="281"/>
        </pc:sldMkLst>
        <pc:spChg chg="mod">
          <ac:chgData name="Van Horn, Peter" userId="S::hcs039169@mail.helenacollege.edu::914c7262-465b-4fbf-9ac6-10fb5616788b" providerId="AD" clId="Web-{0E7FE17F-9C22-4E71-AAC4-DE98D0D0FB0A}" dt="2023-12-07T22:25:10.015" v="1528" actId="14100"/>
          <ac:spMkLst>
            <pc:docMk/>
            <pc:sldMk cId="402383485" sldId="281"/>
            <ac:spMk id="2" creationId="{BFE62349-7B2C-01D1-45E5-A9FBCC430071}"/>
          </ac:spMkLst>
        </pc:spChg>
        <pc:spChg chg="mod">
          <ac:chgData name="Van Horn, Peter" userId="S::hcs039169@mail.helenacollege.edu::914c7262-465b-4fbf-9ac6-10fb5616788b" providerId="AD" clId="Web-{0E7FE17F-9C22-4E71-AAC4-DE98D0D0FB0A}" dt="2023-12-07T22:26:04.503" v="1542" actId="20577"/>
          <ac:spMkLst>
            <pc:docMk/>
            <pc:sldMk cId="402383485" sldId="281"/>
            <ac:spMk id="3" creationId="{5EE7A71B-7E65-9E09-0257-A231FD7473E0}"/>
          </ac:spMkLst>
        </pc:spChg>
      </pc:sldChg>
    </pc:docChg>
  </pc:docChgLst>
  <pc:docChgLst>
    <pc:chgData name="Van Horn, Peter" userId="S::hcs039169@mail.helenacollege.edu::914c7262-465b-4fbf-9ac6-10fb5616788b" providerId="AD" clId="Web-{C4F1DEB8-9E35-48B2-B8F1-965FE28B2072}"/>
    <pc:docChg chg="addSld modSld sldOrd">
      <pc:chgData name="Van Horn, Peter" userId="S::hcs039169@mail.helenacollege.edu::914c7262-465b-4fbf-9ac6-10fb5616788b" providerId="AD" clId="Web-{C4F1DEB8-9E35-48B2-B8F1-965FE28B2072}" dt="2023-12-07T22:47:13.779" v="751" actId="14100"/>
      <pc:docMkLst>
        <pc:docMk/>
      </pc:docMkLst>
      <pc:sldChg chg="ord">
        <pc:chgData name="Van Horn, Peter" userId="S::hcs039169@mail.helenacollege.edu::914c7262-465b-4fbf-9ac6-10fb5616788b" providerId="AD" clId="Web-{C4F1DEB8-9E35-48B2-B8F1-965FE28B2072}" dt="2023-12-07T22:38:53.494" v="489"/>
        <pc:sldMkLst>
          <pc:docMk/>
          <pc:sldMk cId="2007144044" sldId="274"/>
        </pc:sldMkLst>
      </pc:sldChg>
      <pc:sldChg chg="modNotes">
        <pc:chgData name="Van Horn, Peter" userId="S::hcs039169@mail.helenacollege.edu::914c7262-465b-4fbf-9ac6-10fb5616788b" providerId="AD" clId="Web-{C4F1DEB8-9E35-48B2-B8F1-965FE28B2072}" dt="2023-12-07T22:35:26.729" v="450"/>
        <pc:sldMkLst>
          <pc:docMk/>
          <pc:sldMk cId="2576722178" sldId="277"/>
        </pc:sldMkLst>
      </pc:sldChg>
      <pc:sldChg chg="modSp modNotes">
        <pc:chgData name="Van Horn, Peter" userId="S::hcs039169@mail.helenacollege.edu::914c7262-465b-4fbf-9ac6-10fb5616788b" providerId="AD" clId="Web-{C4F1DEB8-9E35-48B2-B8F1-965FE28B2072}" dt="2023-12-07T22:35:48.606" v="451"/>
        <pc:sldMkLst>
          <pc:docMk/>
          <pc:sldMk cId="2057983411" sldId="280"/>
        </pc:sldMkLst>
        <pc:spChg chg="mod">
          <ac:chgData name="Van Horn, Peter" userId="S::hcs039169@mail.helenacollege.edu::914c7262-465b-4fbf-9ac6-10fb5616788b" providerId="AD" clId="Web-{C4F1DEB8-9E35-48B2-B8F1-965FE28B2072}" dt="2023-12-07T22:34:57.149" v="448" actId="20577"/>
          <ac:spMkLst>
            <pc:docMk/>
            <pc:sldMk cId="2057983411" sldId="280"/>
            <ac:spMk id="3" creationId="{ABE09A3C-7815-4DE7-1EA8-231035A608FB}"/>
          </ac:spMkLst>
        </pc:spChg>
      </pc:sldChg>
      <pc:sldChg chg="modSp add ord replId modNotes">
        <pc:chgData name="Van Horn, Peter" userId="S::hcs039169@mail.helenacollege.edu::914c7262-465b-4fbf-9ac6-10fb5616788b" providerId="AD" clId="Web-{C4F1DEB8-9E35-48B2-B8F1-965FE28B2072}" dt="2023-12-07T22:47:13.779" v="751" actId="14100"/>
        <pc:sldMkLst>
          <pc:docMk/>
          <pc:sldMk cId="3383644816" sldId="282"/>
        </pc:sldMkLst>
        <pc:spChg chg="mod">
          <ac:chgData name="Van Horn, Peter" userId="S::hcs039169@mail.helenacollege.edu::914c7262-465b-4fbf-9ac6-10fb5616788b" providerId="AD" clId="Web-{C4F1DEB8-9E35-48B2-B8F1-965FE28B2072}" dt="2023-12-07T22:47:13.779" v="751" actId="14100"/>
          <ac:spMkLst>
            <pc:docMk/>
            <pc:sldMk cId="3383644816" sldId="282"/>
            <ac:spMk id="3" creationId="{A34C8C0F-63AF-A7EA-5E44-EB5657A8FED4}"/>
          </ac:spMkLst>
        </pc:spChg>
      </pc:sldChg>
    </pc:docChg>
  </pc:docChgLst>
  <pc:docChgLst>
    <pc:chgData name="Van Horn, Peter" userId="S::hcs039169@mail.helenacollege.edu::914c7262-465b-4fbf-9ac6-10fb5616788b" providerId="AD" clId="Web-{BEB797C6-7225-4EFA-AB85-A9A6BF0936D2}"/>
    <pc:docChg chg="modSld">
      <pc:chgData name="Van Horn, Peter" userId="S::hcs039169@mail.helenacollege.edu::914c7262-465b-4fbf-9ac6-10fb5616788b" providerId="AD" clId="Web-{BEB797C6-7225-4EFA-AB85-A9A6BF0936D2}" dt="2023-12-08T15:53:49.152" v="43"/>
      <pc:docMkLst>
        <pc:docMk/>
      </pc:docMkLst>
      <pc:sldChg chg="modNotes">
        <pc:chgData name="Van Horn, Peter" userId="S::hcs039169@mail.helenacollege.edu::914c7262-465b-4fbf-9ac6-10fb5616788b" providerId="AD" clId="Web-{BEB797C6-7225-4EFA-AB85-A9A6BF0936D2}" dt="2023-12-08T15:53:49.152" v="43"/>
        <pc:sldMkLst>
          <pc:docMk/>
          <pc:sldMk cId="3383644816" sldId="282"/>
        </pc:sldMkLst>
      </pc:sldChg>
    </pc:docChg>
  </pc:docChgLst>
  <pc:docChgLst>
    <pc:chgData name="Van Horn, Peter" userId="S::hcs039169@mail.helenacollege.edu::914c7262-465b-4fbf-9ac6-10fb5616788b" providerId="AD" clId="Web-{56B61D39-6497-48C3-969E-3B9C283A209A}"/>
    <pc:docChg chg="modSld">
      <pc:chgData name="Van Horn, Peter" userId="S::hcs039169@mail.helenacollege.edu::914c7262-465b-4fbf-9ac6-10fb5616788b" providerId="AD" clId="Web-{56B61D39-6497-48C3-969E-3B9C283A209A}" dt="2023-12-07T20:33:58.002" v="2013" actId="20577"/>
      <pc:docMkLst>
        <pc:docMk/>
      </pc:docMkLst>
      <pc:sldChg chg="modSp">
        <pc:chgData name="Van Horn, Peter" userId="S::hcs039169@mail.helenacollege.edu::914c7262-465b-4fbf-9ac6-10fb5616788b" providerId="AD" clId="Web-{56B61D39-6497-48C3-969E-3B9C283A209A}" dt="2023-12-07T20:00:10.270" v="611" actId="20577"/>
        <pc:sldMkLst>
          <pc:docMk/>
          <pc:sldMk cId="1775929837" sldId="257"/>
        </pc:sldMkLst>
        <pc:spChg chg="mod">
          <ac:chgData name="Van Horn, Peter" userId="S::hcs039169@mail.helenacollege.edu::914c7262-465b-4fbf-9ac6-10fb5616788b" providerId="AD" clId="Web-{56B61D39-6497-48C3-969E-3B9C283A209A}" dt="2023-12-07T20:00:10.270" v="611" actId="20577"/>
          <ac:spMkLst>
            <pc:docMk/>
            <pc:sldMk cId="1775929837" sldId="257"/>
            <ac:spMk id="2" creationId="{C9B8CEE5-B66B-F88B-870D-80DD24B496E8}"/>
          </ac:spMkLst>
        </pc:spChg>
      </pc:sldChg>
      <pc:sldChg chg="modSp">
        <pc:chgData name="Van Horn, Peter" userId="S::hcs039169@mail.helenacollege.edu::914c7262-465b-4fbf-9ac6-10fb5616788b" providerId="AD" clId="Web-{56B61D39-6497-48C3-969E-3B9C283A209A}" dt="2023-12-07T20:00:20.364" v="612" actId="20577"/>
        <pc:sldMkLst>
          <pc:docMk/>
          <pc:sldMk cId="4221678945" sldId="259"/>
        </pc:sldMkLst>
        <pc:spChg chg="mod">
          <ac:chgData name="Van Horn, Peter" userId="S::hcs039169@mail.helenacollege.edu::914c7262-465b-4fbf-9ac6-10fb5616788b" providerId="AD" clId="Web-{56B61D39-6497-48C3-969E-3B9C283A209A}" dt="2023-12-07T20:00:20.364" v="612" actId="20577"/>
          <ac:spMkLst>
            <pc:docMk/>
            <pc:sldMk cId="4221678945" sldId="259"/>
            <ac:spMk id="2" creationId="{761254EE-359C-43E3-EDDE-2A4A07071C2A}"/>
          </ac:spMkLst>
        </pc:spChg>
      </pc:sldChg>
      <pc:sldChg chg="modSp">
        <pc:chgData name="Van Horn, Peter" userId="S::hcs039169@mail.helenacollege.edu::914c7262-465b-4fbf-9ac6-10fb5616788b" providerId="AD" clId="Web-{56B61D39-6497-48C3-969E-3B9C283A209A}" dt="2023-12-07T19:54:22.884" v="356" actId="20577"/>
        <pc:sldMkLst>
          <pc:docMk/>
          <pc:sldMk cId="3455350813" sldId="265"/>
        </pc:sldMkLst>
        <pc:spChg chg="mod">
          <ac:chgData name="Van Horn, Peter" userId="S::hcs039169@mail.helenacollege.edu::914c7262-465b-4fbf-9ac6-10fb5616788b" providerId="AD" clId="Web-{56B61D39-6497-48C3-969E-3B9C283A209A}" dt="2023-12-07T19:54:22.884" v="356" actId="20577"/>
          <ac:spMkLst>
            <pc:docMk/>
            <pc:sldMk cId="3455350813" sldId="265"/>
            <ac:spMk id="5" creationId="{5097F043-86DF-F4B8-C4CC-310C67578D6F}"/>
          </ac:spMkLst>
        </pc:spChg>
      </pc:sldChg>
      <pc:sldChg chg="modSp modNotes">
        <pc:chgData name="Van Horn, Peter" userId="S::hcs039169@mail.helenacollege.edu::914c7262-465b-4fbf-9ac6-10fb5616788b" providerId="AD" clId="Web-{56B61D39-6497-48C3-969E-3B9C283A209A}" dt="2023-12-07T20:33:58.002" v="2013" actId="20577"/>
        <pc:sldMkLst>
          <pc:docMk/>
          <pc:sldMk cId="2270502707" sldId="267"/>
        </pc:sldMkLst>
        <pc:spChg chg="mod">
          <ac:chgData name="Van Horn, Peter" userId="S::hcs039169@mail.helenacollege.edu::914c7262-465b-4fbf-9ac6-10fb5616788b" providerId="AD" clId="Web-{56B61D39-6497-48C3-969E-3B9C283A209A}" dt="2023-12-07T20:33:58.002" v="2013" actId="20577"/>
          <ac:spMkLst>
            <pc:docMk/>
            <pc:sldMk cId="2270502707" sldId="267"/>
            <ac:spMk id="3" creationId="{A34C8C0F-63AF-A7EA-5E44-EB5657A8FED4}"/>
          </ac:spMkLst>
        </pc:spChg>
      </pc:sldChg>
      <pc:sldChg chg="modSp modNotes">
        <pc:chgData name="Van Horn, Peter" userId="S::hcs039169@mail.helenacollege.edu::914c7262-465b-4fbf-9ac6-10fb5616788b" providerId="AD" clId="Web-{56B61D39-6497-48C3-969E-3B9C283A209A}" dt="2023-12-07T19:59:57.706" v="610"/>
        <pc:sldMkLst>
          <pc:docMk/>
          <pc:sldMk cId="1938244482" sldId="268"/>
        </pc:sldMkLst>
        <pc:spChg chg="mod">
          <ac:chgData name="Van Horn, Peter" userId="S::hcs039169@mail.helenacollege.edu::914c7262-465b-4fbf-9ac6-10fb5616788b" providerId="AD" clId="Web-{56B61D39-6497-48C3-969E-3B9C283A209A}" dt="2023-12-07T19:48:00.776" v="122" actId="20577"/>
          <ac:spMkLst>
            <pc:docMk/>
            <pc:sldMk cId="1938244482" sldId="268"/>
            <ac:spMk id="5" creationId="{793AE42D-D365-3AD0-0111-FF30EF0D1398}"/>
          </ac:spMkLst>
        </pc:spChg>
      </pc:sldChg>
      <pc:sldChg chg="modSp">
        <pc:chgData name="Van Horn, Peter" userId="S::hcs039169@mail.helenacollege.edu::914c7262-465b-4fbf-9ac6-10fb5616788b" providerId="AD" clId="Web-{56B61D39-6497-48C3-969E-3B9C283A209A}" dt="2023-12-07T20:01:40.792" v="620" actId="14100"/>
        <pc:sldMkLst>
          <pc:docMk/>
          <pc:sldMk cId="3154119163" sldId="271"/>
        </pc:sldMkLst>
        <pc:spChg chg="mod">
          <ac:chgData name="Van Horn, Peter" userId="S::hcs039169@mail.helenacollege.edu::914c7262-465b-4fbf-9ac6-10fb5616788b" providerId="AD" clId="Web-{56B61D39-6497-48C3-969E-3B9C283A209A}" dt="2023-12-07T20:01:40.792" v="620" actId="14100"/>
          <ac:spMkLst>
            <pc:docMk/>
            <pc:sldMk cId="3154119163" sldId="271"/>
            <ac:spMk id="2" creationId="{88A7DA75-0E6B-EB27-C6DC-18F087A945BD}"/>
          </ac:spMkLst>
        </pc:spChg>
      </pc:sldChg>
      <pc:sldChg chg="modSp modNotes">
        <pc:chgData name="Van Horn, Peter" userId="S::hcs039169@mail.helenacollege.edu::914c7262-465b-4fbf-9ac6-10fb5616788b" providerId="AD" clId="Web-{56B61D39-6497-48C3-969E-3B9C283A209A}" dt="2023-12-07T20:13:07.141" v="1268"/>
        <pc:sldMkLst>
          <pc:docMk/>
          <pc:sldMk cId="1371315305" sldId="276"/>
        </pc:sldMkLst>
        <pc:spChg chg="mod">
          <ac:chgData name="Van Horn, Peter" userId="S::hcs039169@mail.helenacollege.edu::914c7262-465b-4fbf-9ac6-10fb5616788b" providerId="AD" clId="Web-{56B61D39-6497-48C3-969E-3B9C283A209A}" dt="2023-12-07T19:56:54.880" v="441" actId="20577"/>
          <ac:spMkLst>
            <pc:docMk/>
            <pc:sldMk cId="1371315305" sldId="276"/>
            <ac:spMk id="4" creationId="{C0DB008E-8B6D-BF96-694F-F5A00AA7CFC9}"/>
          </ac:spMkLst>
        </pc:spChg>
        <pc:spChg chg="mod">
          <ac:chgData name="Van Horn, Peter" userId="S::hcs039169@mail.helenacollege.edu::914c7262-465b-4fbf-9ac6-10fb5616788b" providerId="AD" clId="Web-{56B61D39-6497-48C3-969E-3B9C283A209A}" dt="2023-12-07T19:58:42.185" v="497" actId="20577"/>
          <ac:spMkLst>
            <pc:docMk/>
            <pc:sldMk cId="1371315305" sldId="276"/>
            <ac:spMk id="6" creationId="{499FA65C-4529-D6BD-4E3C-A2C72AC1200A}"/>
          </ac:spMkLst>
        </pc:spChg>
      </pc:sldChg>
      <pc:sldChg chg="modSp">
        <pc:chgData name="Van Horn, Peter" userId="S::hcs039169@mail.helenacollege.edu::914c7262-465b-4fbf-9ac6-10fb5616788b" providerId="AD" clId="Web-{56B61D39-6497-48C3-969E-3B9C283A209A}" dt="2023-12-07T20:01:55.278" v="624" actId="20577"/>
        <pc:sldMkLst>
          <pc:docMk/>
          <pc:sldMk cId="1646336128" sldId="278"/>
        </pc:sldMkLst>
        <pc:spChg chg="mod">
          <ac:chgData name="Van Horn, Peter" userId="S::hcs039169@mail.helenacollege.edu::914c7262-465b-4fbf-9ac6-10fb5616788b" providerId="AD" clId="Web-{56B61D39-6497-48C3-969E-3B9C283A209A}" dt="2023-12-07T20:01:55.278" v="624" actId="20577"/>
          <ac:spMkLst>
            <pc:docMk/>
            <pc:sldMk cId="1646336128" sldId="278"/>
            <ac:spMk id="2" creationId="{E78E07BC-58FC-3F34-5BA4-24EB47478D1F}"/>
          </ac:spMkLst>
        </pc:spChg>
      </pc:sldChg>
      <pc:sldChg chg="modSp">
        <pc:chgData name="Van Horn, Peter" userId="S::hcs039169@mail.helenacollege.edu::914c7262-465b-4fbf-9ac6-10fb5616788b" providerId="AD" clId="Web-{56B61D39-6497-48C3-969E-3B9C283A209A}" dt="2023-12-07T20:02:04.497" v="626" actId="20577"/>
        <pc:sldMkLst>
          <pc:docMk/>
          <pc:sldMk cId="338055876" sldId="279"/>
        </pc:sldMkLst>
        <pc:spChg chg="mod">
          <ac:chgData name="Van Horn, Peter" userId="S::hcs039169@mail.helenacollege.edu::914c7262-465b-4fbf-9ac6-10fb5616788b" providerId="AD" clId="Web-{56B61D39-6497-48C3-969E-3B9C283A209A}" dt="2023-12-07T20:02:04.497" v="626" actId="20577"/>
          <ac:spMkLst>
            <pc:docMk/>
            <pc:sldMk cId="338055876" sldId="279"/>
            <ac:spMk id="2" creationId="{C12F55DB-317C-92FE-FA30-32DCFEFC9E0A}"/>
          </ac:spMkLst>
        </pc:spChg>
      </pc:sldChg>
    </pc:docChg>
  </pc:docChgLst>
  <pc:docChgLst>
    <pc:chgData name="Van Horn, Peter" userId="S::hcs039169@mail.helenacollege.edu::914c7262-465b-4fbf-9ac6-10fb5616788b" providerId="AD" clId="Web-{B311973B-57C5-47CB-A97C-E74A4BC3CB43}"/>
    <pc:docChg chg="modSld">
      <pc:chgData name="Van Horn, Peter" userId="S::hcs039169@mail.helenacollege.edu::914c7262-465b-4fbf-9ac6-10fb5616788b" providerId="AD" clId="Web-{B311973B-57C5-47CB-A97C-E74A4BC3CB43}" dt="2023-12-07T01:11:43.720" v="1122"/>
      <pc:docMkLst>
        <pc:docMk/>
      </pc:docMkLst>
      <pc:sldChg chg="modNotes">
        <pc:chgData name="Van Horn, Peter" userId="S::hcs039169@mail.helenacollege.edu::914c7262-465b-4fbf-9ac6-10fb5616788b" providerId="AD" clId="Web-{B311973B-57C5-47CB-A97C-E74A4BC3CB43}" dt="2023-12-07T00:30:04.225" v="184"/>
        <pc:sldMkLst>
          <pc:docMk/>
          <pc:sldMk cId="1775929837" sldId="257"/>
        </pc:sldMkLst>
      </pc:sldChg>
      <pc:sldChg chg="modNotes">
        <pc:chgData name="Van Horn, Peter" userId="S::hcs039169@mail.helenacollege.edu::914c7262-465b-4fbf-9ac6-10fb5616788b" providerId="AD" clId="Web-{B311973B-57C5-47CB-A97C-E74A4BC3CB43}" dt="2023-12-07T00:37:10.325" v="306"/>
        <pc:sldMkLst>
          <pc:docMk/>
          <pc:sldMk cId="4221678945" sldId="259"/>
        </pc:sldMkLst>
      </pc:sldChg>
      <pc:sldChg chg="modSp modNotes">
        <pc:chgData name="Van Horn, Peter" userId="S::hcs039169@mail.helenacollege.edu::914c7262-465b-4fbf-9ac6-10fb5616788b" providerId="AD" clId="Web-{B311973B-57C5-47CB-A97C-E74A4BC3CB43}" dt="2023-12-07T01:11:43.720" v="1122"/>
        <pc:sldMkLst>
          <pc:docMk/>
          <pc:sldMk cId="192298811" sldId="261"/>
        </pc:sldMkLst>
        <pc:spChg chg="mod">
          <ac:chgData name="Van Horn, Peter" userId="S::hcs039169@mail.helenacollege.edu::914c7262-465b-4fbf-9ac6-10fb5616788b" providerId="AD" clId="Web-{B311973B-57C5-47CB-A97C-E74A4BC3CB43}" dt="2023-12-07T00:59:21.662" v="782" actId="20577"/>
          <ac:spMkLst>
            <pc:docMk/>
            <pc:sldMk cId="192298811" sldId="261"/>
            <ac:spMk id="3" creationId="{B4B9B0C7-8EB1-C015-FBFB-151137941691}"/>
          </ac:spMkLst>
        </pc:spChg>
      </pc:sldChg>
      <pc:sldChg chg="modNotes">
        <pc:chgData name="Van Horn, Peter" userId="S::hcs039169@mail.helenacollege.edu::914c7262-465b-4fbf-9ac6-10fb5616788b" providerId="AD" clId="Web-{B311973B-57C5-47CB-A97C-E74A4BC3CB43}" dt="2023-12-07T00:50:08.998" v="700"/>
        <pc:sldMkLst>
          <pc:docMk/>
          <pc:sldMk cId="379909841" sldId="273"/>
        </pc:sldMkLst>
      </pc:sldChg>
    </pc:docChg>
  </pc:docChgLst>
  <pc:docChgLst>
    <pc:chgData name="Van Horn, Peter" userId="S::hcs039169@mail.helenacollege.edu::914c7262-465b-4fbf-9ac6-10fb5616788b" providerId="AD" clId="Web-{C0622999-CADC-4AF3-9C2E-2458E924D6D9}"/>
    <pc:docChg chg="modSld">
      <pc:chgData name="Van Horn, Peter" userId="S::hcs039169@mail.helenacollege.edu::914c7262-465b-4fbf-9ac6-10fb5616788b" providerId="AD" clId="Web-{C0622999-CADC-4AF3-9C2E-2458E924D6D9}" dt="2023-12-08T16:01:34.689" v="56"/>
      <pc:docMkLst>
        <pc:docMk/>
      </pc:docMkLst>
      <pc:sldChg chg="modNotes">
        <pc:chgData name="Van Horn, Peter" userId="S::hcs039169@mail.helenacollege.edu::914c7262-465b-4fbf-9ac6-10fb5616788b" providerId="AD" clId="Web-{C0622999-CADC-4AF3-9C2E-2458E924D6D9}" dt="2023-12-08T16:01:34.689" v="56"/>
        <pc:sldMkLst>
          <pc:docMk/>
          <pc:sldMk cId="3383644816" sldId="282"/>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07T19:36:39.646"/>
    </inkml:context>
    <inkml:brush xml:id="br0">
      <inkml:brushProperty name="width" value="0.1" units="cm"/>
      <inkml:brushProperty name="height" value="0.1" units="cm"/>
    </inkml:brush>
  </inkml:definitions>
  <inkml:trace contextRef="#ctx0" brushRef="#br0">30454 11615 16383 0 0,'1514'2846'0'0'0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07T19:36:39.647"/>
    </inkml:context>
    <inkml:brush xml:id="br0">
      <inkml:brushProperty name="width" value="0.1" units="cm"/>
      <inkml:brushProperty name="height" value="0.1" units="cm"/>
    </inkml:brush>
  </inkml:definitions>
  <inkml:trace contextRef="#ctx0" brushRef="#br0">32359 14967 16383 0 0,'50'-455'0'0'0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3-12-07T19:36:39.648"/>
    </inkml:context>
    <inkml:brush xml:id="br0">
      <inkml:brushProperty name="width" value="0.1" units="cm"/>
      <inkml:brushProperty name="height" value="0.1" units="cm"/>
    </inkml:brush>
  </inkml:definitions>
  <inkml:trace contextRef="#ctx0" brushRef="#br0">32191 15069 16383 0 0,'-460'-157'0'0'0</inkml:trace>
</inkml:ink>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2.svg>
</file>

<file path=ppt/media/image3.jpeg>
</file>

<file path=ppt/media/image4.png>
</file>

<file path=ppt/media/image5.sv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DB37CB-7E37-4F35-B955-DE872242AB78}" type="datetimeFigureOut">
              <a:rPr lang="en-US" smtClean="0"/>
              <a:t>12/14/2023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7A16C9-3D4B-4AA7-A83B-EE24E3BC3425}" type="slidenum">
              <a:rPr lang="en-US" smtClean="0"/>
              <a:t>‹#›</a:t>
            </a:fld>
            <a:endParaRPr lang="en-US"/>
          </a:p>
        </p:txBody>
      </p:sp>
    </p:spTree>
    <p:extLst>
      <p:ext uri="{BB962C8B-B14F-4D97-AF65-F5344CB8AC3E}">
        <p14:creationId xmlns:p14="http://schemas.microsoft.com/office/powerpoint/2010/main" val="2532314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Tyler: </a:t>
            </a:r>
            <a:r>
              <a:rPr lang="en-US" dirty="0"/>
              <a:t>For our report/presentation we analyzed and worked with the Lewis and Clark Library. Specifically we focused on their email client, and the possible migration to a new server.</a:t>
            </a:r>
          </a:p>
          <a:p>
            <a:r>
              <a:rPr lang="en-US" dirty="0"/>
              <a:t>We dealt with Matt </a:t>
            </a:r>
            <a:r>
              <a:rPr lang="en-US" dirty="0" err="1"/>
              <a:t>Beckstrom</a:t>
            </a:r>
            <a:r>
              <a:rPr lang="en-US" dirty="0"/>
              <a:t> primarily. Matt is the systems manager at the library as well as an adjunct professor here at Helena College. </a:t>
            </a:r>
          </a:p>
          <a:p>
            <a:endParaRPr lang="en-US" dirty="0"/>
          </a:p>
          <a:p>
            <a:r>
              <a:rPr lang="en-US" dirty="0"/>
              <a:t>Our presentation we will discuss the current system at the library and go over options and of course, our recommendation. </a:t>
            </a:r>
          </a:p>
        </p:txBody>
      </p:sp>
      <p:sp>
        <p:nvSpPr>
          <p:cNvPr id="4" name="Slide Number Placeholder 3"/>
          <p:cNvSpPr>
            <a:spLocks noGrp="1"/>
          </p:cNvSpPr>
          <p:nvPr>
            <p:ph type="sldNum" sz="quarter" idx="5"/>
          </p:nvPr>
        </p:nvSpPr>
        <p:spPr/>
        <p:txBody>
          <a:bodyPr/>
          <a:lstStyle/>
          <a:p>
            <a:fld id="{837A16C9-3D4B-4AA7-A83B-EE24E3BC3425}" type="slidenum">
              <a:rPr lang="en-US" smtClean="0"/>
              <a:t>1</a:t>
            </a:fld>
            <a:endParaRPr lang="en-US"/>
          </a:p>
        </p:txBody>
      </p:sp>
    </p:spTree>
    <p:extLst>
      <p:ext uri="{BB962C8B-B14F-4D97-AF65-F5344CB8AC3E}">
        <p14:creationId xmlns:p14="http://schemas.microsoft.com/office/powerpoint/2010/main" val="12487056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cs typeface="Calibri"/>
              </a:rPr>
              <a:t>Paul:</a:t>
            </a:r>
            <a:r>
              <a:rPr lang="en-US" dirty="0">
                <a:cs typeface="Calibri"/>
              </a:rPr>
              <a:t> Now we will explore some of the top options available to the Lewis &amp; Clark Library. </a:t>
            </a:r>
            <a:endParaRPr lang="en-US" dirty="0"/>
          </a:p>
          <a:p>
            <a:r>
              <a:rPr lang="en-US" dirty="0">
                <a:cs typeface="Calibri"/>
              </a:rPr>
              <a:t>First we'll look at a few potential endpoints, namely Microsoft, Google and </a:t>
            </a:r>
            <a:r>
              <a:rPr lang="en-US" dirty="0" err="1">
                <a:cs typeface="Calibri"/>
              </a:rPr>
              <a:t>Icewarp</a:t>
            </a:r>
            <a:r>
              <a:rPr lang="en-US" dirty="0">
                <a:cs typeface="Calibri"/>
              </a:rPr>
              <a:t>, then we can go over a few of the tools that can get us to that endpoint. </a:t>
            </a:r>
          </a:p>
          <a:p>
            <a:r>
              <a:rPr lang="en-US" dirty="0">
                <a:cs typeface="Calibri"/>
              </a:rPr>
              <a:t>Unfortunately the actual migration process is not as simple as exporting some compressed files and then extracting them elsewhere, tools from companies like Quest, </a:t>
            </a:r>
            <a:r>
              <a:rPr lang="en-US" dirty="0" err="1">
                <a:cs typeface="Calibri"/>
              </a:rPr>
              <a:t>Bittitan</a:t>
            </a:r>
            <a:r>
              <a:rPr lang="en-US" dirty="0">
                <a:cs typeface="Calibri"/>
              </a:rPr>
              <a:t>, and Stellar may just be what we need. </a:t>
            </a:r>
          </a:p>
          <a:p>
            <a:r>
              <a:rPr lang="en-US" dirty="0">
                <a:cs typeface="Calibri"/>
              </a:rPr>
              <a:t>Keep in mind that this is a library, the power of certain products may lean towards specific system needs that a library may not have.</a:t>
            </a:r>
            <a:endParaRPr lang="en-US" dirty="0"/>
          </a:p>
        </p:txBody>
      </p:sp>
      <p:sp>
        <p:nvSpPr>
          <p:cNvPr id="4" name="Slide Number Placeholder 3"/>
          <p:cNvSpPr>
            <a:spLocks noGrp="1"/>
          </p:cNvSpPr>
          <p:nvPr>
            <p:ph type="sldNum" sz="quarter" idx="5"/>
          </p:nvPr>
        </p:nvSpPr>
        <p:spPr/>
        <p:txBody>
          <a:bodyPr/>
          <a:lstStyle/>
          <a:p>
            <a:fld id="{837A16C9-3D4B-4AA7-A83B-EE24E3BC3425}" type="slidenum">
              <a:rPr lang="en-US" smtClean="0"/>
              <a:t>10</a:t>
            </a:fld>
            <a:endParaRPr lang="en-US"/>
          </a:p>
        </p:txBody>
      </p:sp>
    </p:spTree>
    <p:extLst>
      <p:ext uri="{BB962C8B-B14F-4D97-AF65-F5344CB8AC3E}">
        <p14:creationId xmlns:p14="http://schemas.microsoft.com/office/powerpoint/2010/main" val="32634679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cs typeface="Calibri"/>
              </a:rPr>
              <a:t>Paul: </a:t>
            </a:r>
            <a:r>
              <a:rPr lang="en-US" dirty="0">
                <a:cs typeface="Calibri"/>
              </a:rPr>
              <a:t>Microsoft's cloud services share some basic benefits with it's competitors. All email SAAS platforms provide outsourced management. SAAS also offers increased reliability and redundancy when compared to Groupwise. Email access outside of the library can be troublesome with Groupwise, but with services like Outlook, access is as simple as signing in. The most obvious benefit to the Microsoft environment is the licensing. All library staff already have access to the Office suite, this is just a matter of extracting value from and existing resource. Outlook also works well with plugins, and offers teams integration, things that Groupwise either does poorly or not at all.</a:t>
            </a:r>
          </a:p>
          <a:p>
            <a:endParaRPr lang="en-US" dirty="0">
              <a:cs typeface="Calibri"/>
            </a:endParaRPr>
          </a:p>
          <a:p>
            <a:r>
              <a:rPr lang="en-US" dirty="0"/>
              <a:t>Library is a  501(c)(3) tax-exempt organization so Microsoft grants licenses to Paid employees, unpaid executive staff, and gives discounted price to all volunteers and contracted staff</a:t>
            </a:r>
            <a:endParaRPr lang="en-US" dirty="0">
              <a:cs typeface="Calibri"/>
            </a:endParaRPr>
          </a:p>
        </p:txBody>
      </p:sp>
      <p:sp>
        <p:nvSpPr>
          <p:cNvPr id="4" name="Slide Number Placeholder 3"/>
          <p:cNvSpPr>
            <a:spLocks noGrp="1"/>
          </p:cNvSpPr>
          <p:nvPr>
            <p:ph type="sldNum" sz="quarter" idx="5"/>
          </p:nvPr>
        </p:nvSpPr>
        <p:spPr/>
        <p:txBody>
          <a:bodyPr/>
          <a:lstStyle/>
          <a:p>
            <a:fld id="{837A16C9-3D4B-4AA7-A83B-EE24E3BC3425}" type="slidenum">
              <a:rPr lang="en-US" smtClean="0"/>
              <a:t>11</a:t>
            </a:fld>
            <a:endParaRPr lang="en-US"/>
          </a:p>
        </p:txBody>
      </p:sp>
    </p:spTree>
    <p:extLst>
      <p:ext uri="{BB962C8B-B14F-4D97-AF65-F5344CB8AC3E}">
        <p14:creationId xmlns:p14="http://schemas.microsoft.com/office/powerpoint/2010/main" val="2165269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Paul</a:t>
            </a:r>
            <a:r>
              <a:rPr lang="en-US" dirty="0"/>
              <a:t>: </a:t>
            </a:r>
          </a:p>
          <a:p>
            <a:pPr marL="457200" lvl="1" indent="0">
              <a:buNone/>
            </a:pPr>
            <a:r>
              <a:rPr lang="en-US" dirty="0"/>
              <a:t>1. </a:t>
            </a:r>
            <a:r>
              <a:rPr lang="en-US" dirty="0" err="1"/>
              <a:t>IceWarp</a:t>
            </a:r>
            <a:r>
              <a:rPr lang="en-US" dirty="0"/>
              <a:t> offers a suite of collaboration tools including email, calendar contacts, task management, instant messaging, and file sharing within a single platform</a:t>
            </a:r>
          </a:p>
          <a:p>
            <a:pPr marL="457200" lvl="1" indent="0">
              <a:buNone/>
            </a:pPr>
            <a:r>
              <a:rPr lang="en-US" dirty="0"/>
              <a:t>	A. Con-LC already uses Teams and has a Microsoft license</a:t>
            </a:r>
          </a:p>
          <a:p>
            <a:pPr marL="457200" lvl="1" indent="0">
              <a:buNone/>
            </a:pPr>
            <a:r>
              <a:rPr lang="en-US" dirty="0"/>
              <a:t>2. Cross-Platform-</a:t>
            </a:r>
            <a:r>
              <a:rPr lang="en-US" dirty="0" err="1"/>
              <a:t>IceWarp</a:t>
            </a:r>
            <a:r>
              <a:rPr lang="en-US" dirty="0"/>
              <a:t> supports various operating systems and devices, making it accessible across multiple platforms and devices</a:t>
            </a:r>
          </a:p>
          <a:p>
            <a:pPr marL="457200" lvl="1" indent="0">
              <a:buNone/>
            </a:pPr>
            <a:endParaRPr lang="en-US" dirty="0"/>
          </a:p>
          <a:p>
            <a:pPr marL="457200" lvl="1" indent="0">
              <a:buNone/>
            </a:pPr>
            <a:r>
              <a:rPr lang="en-US" dirty="0"/>
              <a:t>3. </a:t>
            </a:r>
            <a:r>
              <a:rPr lang="en-US" dirty="0" err="1"/>
              <a:t>IceWarp</a:t>
            </a:r>
            <a:r>
              <a:rPr lang="en-US" dirty="0"/>
              <a:t> provides robust security features such as advanced anti-spam protection, antivirus integration, encryption, and secure messaging capabilities. \</a:t>
            </a:r>
          </a:p>
          <a:p>
            <a:pPr marL="457200" lvl="1" indent="0">
              <a:buNone/>
            </a:pPr>
            <a:endParaRPr lang="en-US" dirty="0"/>
          </a:p>
          <a:p>
            <a:pPr marL="457200" lvl="1" indent="0">
              <a:buNone/>
            </a:pPr>
            <a:r>
              <a:rPr lang="en-US" dirty="0"/>
              <a:t>4. Cost- competitive pricing, but again would be an additional fee. Basic is $3.50 a user a month and the library has 75 accounts it needs. That would be $3,150</a:t>
            </a:r>
          </a:p>
          <a:p>
            <a:pPr marL="457200" lvl="1" indent="0">
              <a:buNone/>
            </a:pPr>
            <a:r>
              <a:rPr lang="en-US" dirty="0"/>
              <a:t>5. Communication- </a:t>
            </a:r>
            <a:r>
              <a:rPr lang="en-US" dirty="0" err="1"/>
              <a:t>IceWarp</a:t>
            </a:r>
            <a:r>
              <a:rPr lang="en-US" dirty="0"/>
              <a:t> has integrated communication channels like email, chat, and voice/video calling. </a:t>
            </a:r>
          </a:p>
          <a:p>
            <a:pPr marL="457200" lvl="1" indent="0">
              <a:buNone/>
            </a:pPr>
            <a:endParaRPr lang="en-US" dirty="0"/>
          </a:p>
          <a:p>
            <a:pPr marL="457200" lvl="1" indent="0">
              <a:buNone/>
            </a:pPr>
            <a:r>
              <a:rPr lang="en-US" dirty="0"/>
              <a:t>Cons</a:t>
            </a:r>
          </a:p>
          <a:p>
            <a:pPr marL="457200" lvl="1" indent="0">
              <a:buNone/>
            </a:pPr>
            <a:r>
              <a:rPr lang="en-US" dirty="0"/>
              <a:t>Learning Curve- not well known in the mainstream</a:t>
            </a:r>
          </a:p>
          <a:p>
            <a:pPr marL="457200" lvl="1" indent="0">
              <a:buNone/>
            </a:pPr>
            <a:r>
              <a:rPr lang="en-US" dirty="0"/>
              <a:t>Integration- limited third party integrations compared to platforms like Outlook, which might impact compatibility with other business applications. </a:t>
            </a:r>
            <a:r>
              <a:rPr lang="en-US" dirty="0" err="1"/>
              <a:t>IceWarp</a:t>
            </a:r>
            <a:r>
              <a:rPr lang="en-US" dirty="0"/>
              <a:t> only wants to play with </a:t>
            </a:r>
            <a:r>
              <a:rPr lang="en-US" dirty="0" err="1"/>
              <a:t>IceWarp</a:t>
            </a:r>
            <a:r>
              <a:rPr lang="en-US" dirty="0"/>
              <a:t>. It’s integration is weak compared to the rest of the field. </a:t>
            </a:r>
          </a:p>
          <a:p>
            <a:pPr marL="457200" lvl="1" indent="0">
              <a:buNone/>
            </a:pPr>
            <a:endParaRPr lang="en-US" dirty="0"/>
          </a:p>
          <a:p>
            <a:pPr marL="457200" lvl="1" indent="0">
              <a:buNone/>
            </a:pPr>
            <a:endParaRPr lang="en-US" dirty="0"/>
          </a:p>
        </p:txBody>
      </p:sp>
      <p:sp>
        <p:nvSpPr>
          <p:cNvPr id="4" name="Slide Number Placeholder 3"/>
          <p:cNvSpPr>
            <a:spLocks noGrp="1"/>
          </p:cNvSpPr>
          <p:nvPr>
            <p:ph type="sldNum" sz="quarter" idx="5"/>
          </p:nvPr>
        </p:nvSpPr>
        <p:spPr/>
        <p:txBody>
          <a:bodyPr/>
          <a:lstStyle/>
          <a:p>
            <a:fld id="{837A16C9-3D4B-4AA7-A83B-EE24E3BC3425}" type="slidenum">
              <a:rPr lang="en-US" smtClean="0"/>
              <a:t>12</a:t>
            </a:fld>
            <a:endParaRPr lang="en-US"/>
          </a:p>
        </p:txBody>
      </p:sp>
    </p:spTree>
    <p:extLst>
      <p:ext uri="{BB962C8B-B14F-4D97-AF65-F5344CB8AC3E}">
        <p14:creationId xmlns:p14="http://schemas.microsoft.com/office/powerpoint/2010/main" val="7245345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cs typeface="Calibri"/>
              </a:rPr>
              <a:t>Paul:</a:t>
            </a:r>
            <a:r>
              <a:rPr lang="en-US" dirty="0">
                <a:cs typeface="Calibri"/>
              </a:rPr>
              <a:t> Google offers much of the functionality the library needs and from a distance it looks very similar to the Microsoft option. One of the key issues is compatibility with Microsoft itself. Microsoft Office is ubiquitous in office environments, and Google has been known to not play nice with some Microsoft filetypes and formats. The cost of Google can also snowball easily, as library employees expand their product usage, the price per employee starts to jump, from $6 per month per employee and then to $12 per month. As an institution devoted to public service with a limited budget, unpredictable costs are not something to be taken lightly.</a:t>
            </a:r>
            <a:endParaRPr lang="en-US" dirty="0"/>
          </a:p>
        </p:txBody>
      </p:sp>
      <p:sp>
        <p:nvSpPr>
          <p:cNvPr id="4" name="Slide Number Placeholder 3"/>
          <p:cNvSpPr>
            <a:spLocks noGrp="1"/>
          </p:cNvSpPr>
          <p:nvPr>
            <p:ph type="sldNum" sz="quarter" idx="5"/>
          </p:nvPr>
        </p:nvSpPr>
        <p:spPr/>
        <p:txBody>
          <a:bodyPr/>
          <a:lstStyle/>
          <a:p>
            <a:fld id="{837A16C9-3D4B-4AA7-A83B-EE24E3BC3425}" type="slidenum">
              <a:rPr lang="en-US" smtClean="0"/>
              <a:t>13</a:t>
            </a:fld>
            <a:endParaRPr lang="en-US"/>
          </a:p>
        </p:txBody>
      </p:sp>
    </p:spTree>
    <p:extLst>
      <p:ext uri="{BB962C8B-B14F-4D97-AF65-F5344CB8AC3E}">
        <p14:creationId xmlns:p14="http://schemas.microsoft.com/office/powerpoint/2010/main" val="20525070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Paul</a:t>
            </a:r>
            <a:r>
              <a:rPr lang="en-US" dirty="0"/>
              <a:t>: The Simpson Library at the California College of Arts switched to google workspace for their email client. </a:t>
            </a:r>
          </a:p>
          <a:p>
            <a:r>
              <a:rPr lang="en-US" dirty="0"/>
              <a:t>This made sense for Simpson College as they already used many of </a:t>
            </a:r>
            <a:r>
              <a:rPr lang="en-US" dirty="0" err="1"/>
              <a:t>google’s</a:t>
            </a:r>
            <a:r>
              <a:rPr lang="en-US" dirty="0"/>
              <a:t> inhouse G-suite productivity apps, such as shared calendars, and online documents.</a:t>
            </a:r>
          </a:p>
          <a:p>
            <a:endParaRPr lang="en-US" dirty="0"/>
          </a:p>
          <a:p>
            <a:r>
              <a:rPr lang="en-US" dirty="0"/>
              <a:t>G-Suite made sense at Simpson Library at the California College of Arts, as the library shares interconnectivity with it’s two campuses in Oakland and </a:t>
            </a:r>
            <a:r>
              <a:rPr lang="en-US" dirty="0" err="1"/>
              <a:t>san</a:t>
            </a:r>
            <a:r>
              <a:rPr lang="en-US" dirty="0"/>
              <a:t> Francisco. All of </a:t>
            </a:r>
            <a:r>
              <a:rPr lang="en-US" dirty="0" err="1"/>
              <a:t>google’s</a:t>
            </a:r>
            <a:r>
              <a:rPr lang="en-US" dirty="0"/>
              <a:t> apps are nearly as powerful as outlook, but are only online apps. The plus is that the apps are available for and work the same on any platform. </a:t>
            </a:r>
          </a:p>
          <a:p>
            <a:endParaRPr lang="en-US" dirty="0"/>
          </a:p>
          <a:p>
            <a:r>
              <a:rPr lang="en-US" dirty="0"/>
              <a:t>*And now Peter </a:t>
            </a:r>
            <a:r>
              <a:rPr lang="en-US"/>
              <a:t>will delve </a:t>
            </a:r>
            <a:r>
              <a:rPr lang="en-US" dirty="0"/>
              <a:t>into what we recommend and options for accomplishing the migration. </a:t>
            </a:r>
          </a:p>
        </p:txBody>
      </p:sp>
      <p:sp>
        <p:nvSpPr>
          <p:cNvPr id="4" name="Slide Number Placeholder 3"/>
          <p:cNvSpPr>
            <a:spLocks noGrp="1"/>
          </p:cNvSpPr>
          <p:nvPr>
            <p:ph type="sldNum" sz="quarter" idx="5"/>
          </p:nvPr>
        </p:nvSpPr>
        <p:spPr/>
        <p:txBody>
          <a:bodyPr/>
          <a:lstStyle/>
          <a:p>
            <a:fld id="{837A16C9-3D4B-4AA7-A83B-EE24E3BC3425}" type="slidenum">
              <a:rPr lang="en-US" smtClean="0"/>
              <a:t>14</a:t>
            </a:fld>
            <a:endParaRPr lang="en-US"/>
          </a:p>
        </p:txBody>
      </p:sp>
    </p:spTree>
    <p:extLst>
      <p:ext uri="{BB962C8B-B14F-4D97-AF65-F5344CB8AC3E}">
        <p14:creationId xmlns:p14="http://schemas.microsoft.com/office/powerpoint/2010/main" val="40616208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cs typeface="Calibri"/>
              </a:rPr>
              <a:t>Peter:</a:t>
            </a:r>
            <a:r>
              <a:rPr lang="en-US" dirty="0">
                <a:cs typeface="Calibri"/>
              </a:rPr>
              <a:t> Microsoft is the obvious solution here.</a:t>
            </a:r>
            <a:endParaRPr lang="en-US" dirty="0"/>
          </a:p>
          <a:p>
            <a:r>
              <a:rPr lang="en-US" dirty="0">
                <a:cs typeface="Calibri"/>
              </a:rPr>
              <a:t>The payment model is a little more predictable and consistent than Google, and the library already uses the office suite regularly.</a:t>
            </a:r>
          </a:p>
          <a:p>
            <a:r>
              <a:rPr lang="en-US" dirty="0">
                <a:cs typeface="Calibri"/>
              </a:rPr>
              <a:t>Most of the Microsoft supported filetypes are the accepted standard, and part of the objective for Matt was to eliminate the onsite server and it's issues.</a:t>
            </a:r>
          </a:p>
          <a:p>
            <a:r>
              <a:rPr lang="en-US" dirty="0">
                <a:cs typeface="Calibri"/>
              </a:rPr>
              <a:t>So what is next? How can you handle the transition? Next we will look at some of the popular tools to help with this migration.</a:t>
            </a:r>
            <a:endParaRPr lang="en-US" dirty="0"/>
          </a:p>
        </p:txBody>
      </p:sp>
      <p:sp>
        <p:nvSpPr>
          <p:cNvPr id="4" name="Slide Number Placeholder 3"/>
          <p:cNvSpPr>
            <a:spLocks noGrp="1"/>
          </p:cNvSpPr>
          <p:nvPr>
            <p:ph type="sldNum" sz="quarter" idx="5"/>
          </p:nvPr>
        </p:nvSpPr>
        <p:spPr/>
        <p:txBody>
          <a:bodyPr/>
          <a:lstStyle/>
          <a:p>
            <a:fld id="{837A16C9-3D4B-4AA7-A83B-EE24E3BC3425}" type="slidenum">
              <a:rPr lang="en-US" smtClean="0"/>
              <a:t>15</a:t>
            </a:fld>
            <a:endParaRPr lang="en-US"/>
          </a:p>
        </p:txBody>
      </p:sp>
    </p:spTree>
    <p:extLst>
      <p:ext uri="{BB962C8B-B14F-4D97-AF65-F5344CB8AC3E}">
        <p14:creationId xmlns:p14="http://schemas.microsoft.com/office/powerpoint/2010/main" val="17277517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Peter</a:t>
            </a:r>
            <a:r>
              <a:rPr lang="en-US" dirty="0"/>
              <a:t>: This entire slide was generated by ChatGPT, Peter did some verification afterwards.</a:t>
            </a:r>
          </a:p>
          <a:p>
            <a:r>
              <a:rPr lang="en-US" dirty="0"/>
              <a:t>As a cloud-based solution, Quest On Demand Migration eliminates the need for on-premises infrastructure, providing scalability and flexibility. </a:t>
            </a:r>
          </a:p>
          <a:p>
            <a:r>
              <a:rPr lang="en-US" dirty="0"/>
              <a:t>The software's user-friendly interface ensures that IT administrators, regardless of their level of expertise, can navigate and utilize its features effectively.  </a:t>
            </a:r>
          </a:p>
          <a:p>
            <a:r>
              <a:rPr lang="en-US" dirty="0"/>
              <a:t>The inclusion of robust security features, such as data encryption, underscores the commitment to maintaining the confidentiality and integrity of migrated data. </a:t>
            </a:r>
          </a:p>
          <a:p>
            <a:r>
              <a:rPr lang="en-US" dirty="0"/>
              <a:t>The reporting and monitoring capabilities further empower administrators to track progress and troubleshoot any issues efficiently.</a:t>
            </a:r>
            <a:endParaRPr lang="en-US" dirty="0">
              <a:cs typeface="Calibri"/>
            </a:endParaRPr>
          </a:p>
          <a:p>
            <a:r>
              <a:rPr lang="en-US" dirty="0"/>
              <a:t>The cost associated with licensing fees could be a potential drawbacks. </a:t>
            </a:r>
          </a:p>
          <a:p>
            <a:r>
              <a:rPr lang="en-US" dirty="0"/>
              <a:t>The dependence on a reliable internet connection is another factor to consider, as the performance of the cloud-based solution is contingent on network stability. </a:t>
            </a:r>
            <a:endParaRPr lang="en-US" dirty="0">
              <a:cs typeface="Calibri"/>
            </a:endParaRPr>
          </a:p>
          <a:p>
            <a:r>
              <a:rPr lang="en-US" dirty="0"/>
              <a:t>While the software is comprehensive, it could lack features specific  to this migration scenario, Matt will need to consider his requirements carefully.</a:t>
            </a:r>
            <a:endParaRPr lang="en-US" dirty="0">
              <a:cs typeface="Calibri"/>
            </a:endParaRPr>
          </a:p>
        </p:txBody>
      </p:sp>
      <p:sp>
        <p:nvSpPr>
          <p:cNvPr id="4" name="Slide Number Placeholder 3"/>
          <p:cNvSpPr>
            <a:spLocks noGrp="1"/>
          </p:cNvSpPr>
          <p:nvPr>
            <p:ph type="sldNum" sz="quarter" idx="5"/>
          </p:nvPr>
        </p:nvSpPr>
        <p:spPr/>
        <p:txBody>
          <a:bodyPr/>
          <a:lstStyle/>
          <a:p>
            <a:fld id="{837A16C9-3D4B-4AA7-A83B-EE24E3BC3425}" type="slidenum">
              <a:rPr lang="en-US" smtClean="0"/>
              <a:t>16</a:t>
            </a:fld>
            <a:endParaRPr lang="en-US"/>
          </a:p>
        </p:txBody>
      </p:sp>
    </p:spTree>
    <p:extLst>
      <p:ext uri="{BB962C8B-B14F-4D97-AF65-F5344CB8AC3E}">
        <p14:creationId xmlns:p14="http://schemas.microsoft.com/office/powerpoint/2010/main" val="2278132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cs typeface="Calibri"/>
              </a:rPr>
              <a:t>Peter:</a:t>
            </a:r>
            <a:r>
              <a:rPr lang="en-US">
                <a:cs typeface="Calibri"/>
              </a:rPr>
              <a:t> The software company </a:t>
            </a:r>
            <a:r>
              <a:rPr lang="en-US" err="1">
                <a:cs typeface="Calibri"/>
              </a:rPr>
              <a:t>Bittitan</a:t>
            </a:r>
            <a:r>
              <a:rPr lang="en-US">
                <a:cs typeface="Calibri"/>
              </a:rPr>
              <a:t> offers a program called MigrationWiz designed for the migration in question.</a:t>
            </a:r>
          </a:p>
          <a:p>
            <a:r>
              <a:rPr lang="en-US">
                <a:cs typeface="Calibri"/>
              </a:rPr>
              <a:t>Reviews we could find online were mixed, with ease of use cited as a clear benefit and poor support options as a con.</a:t>
            </a:r>
          </a:p>
          <a:p>
            <a:r>
              <a:rPr lang="en-US">
                <a:cs typeface="Calibri"/>
              </a:rPr>
              <a:t>Users seemed to often execute their migrations without issue, but should issues arise, </a:t>
            </a:r>
            <a:r>
              <a:rPr lang="en-US" err="1">
                <a:cs typeface="Calibri"/>
              </a:rPr>
              <a:t>Bittitan</a:t>
            </a:r>
            <a:r>
              <a:rPr lang="en-US">
                <a:cs typeface="Calibri"/>
              </a:rPr>
              <a:t> support seemed difficult to deal with and offered limited actual support.</a:t>
            </a:r>
            <a:endParaRPr lang="en-US"/>
          </a:p>
        </p:txBody>
      </p:sp>
      <p:sp>
        <p:nvSpPr>
          <p:cNvPr id="4" name="Slide Number Placeholder 3"/>
          <p:cNvSpPr>
            <a:spLocks noGrp="1"/>
          </p:cNvSpPr>
          <p:nvPr>
            <p:ph type="sldNum" sz="quarter" idx="5"/>
          </p:nvPr>
        </p:nvSpPr>
        <p:spPr/>
        <p:txBody>
          <a:bodyPr/>
          <a:lstStyle/>
          <a:p>
            <a:fld id="{837A16C9-3D4B-4AA7-A83B-EE24E3BC3425}" type="slidenum">
              <a:rPr lang="en-US" smtClean="0"/>
              <a:t>17</a:t>
            </a:fld>
            <a:endParaRPr lang="en-US"/>
          </a:p>
        </p:txBody>
      </p:sp>
    </p:spTree>
    <p:extLst>
      <p:ext uri="{BB962C8B-B14F-4D97-AF65-F5344CB8AC3E}">
        <p14:creationId xmlns:p14="http://schemas.microsoft.com/office/powerpoint/2010/main" val="21324198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cs typeface="Calibri"/>
              </a:rPr>
              <a:t>Peter</a:t>
            </a:r>
            <a:r>
              <a:rPr lang="en-US" dirty="0">
                <a:cs typeface="Calibri"/>
              </a:rPr>
              <a:t>: Microsoft </a:t>
            </a:r>
            <a:r>
              <a:rPr lang="en-US" dirty="0" err="1">
                <a:cs typeface="Calibri"/>
              </a:rPr>
              <a:t>fasttrack</a:t>
            </a:r>
            <a:r>
              <a:rPr lang="en-US" dirty="0">
                <a:cs typeface="Calibri"/>
              </a:rPr>
              <a:t> is a guidance program rather than an actual software tool. The larger the project, the more assistance Microsoft will provide. </a:t>
            </a:r>
          </a:p>
          <a:p>
            <a:r>
              <a:rPr lang="en-US" dirty="0">
                <a:cs typeface="Calibri"/>
              </a:rPr>
              <a:t>User reviews online described consistent, professional performance and noted that the service is included in the cost of the licenses. </a:t>
            </a:r>
          </a:p>
          <a:p>
            <a:r>
              <a:rPr lang="en-US" dirty="0">
                <a:cs typeface="Calibri"/>
              </a:rPr>
              <a:t>Some common downsides cited included Microsoft requiring stringent preparation before they provided assistance, and some projects reported very long processes.</a:t>
            </a:r>
          </a:p>
          <a:p>
            <a:r>
              <a:rPr lang="en-US" dirty="0">
                <a:cs typeface="Calibri"/>
              </a:rPr>
              <a:t>This option seems to have a sweet spot in terms of the size of the project and the on-site expertise, but for projects within that sweet spot, the results are very good.</a:t>
            </a:r>
          </a:p>
        </p:txBody>
      </p:sp>
      <p:sp>
        <p:nvSpPr>
          <p:cNvPr id="4" name="Slide Number Placeholder 3"/>
          <p:cNvSpPr>
            <a:spLocks noGrp="1"/>
          </p:cNvSpPr>
          <p:nvPr>
            <p:ph type="sldNum" sz="quarter" idx="5"/>
          </p:nvPr>
        </p:nvSpPr>
        <p:spPr/>
        <p:txBody>
          <a:bodyPr/>
          <a:lstStyle/>
          <a:p>
            <a:fld id="{837A16C9-3D4B-4AA7-A83B-EE24E3BC3425}" type="slidenum">
              <a:rPr lang="en-US" smtClean="0"/>
              <a:t>18</a:t>
            </a:fld>
            <a:endParaRPr lang="en-US"/>
          </a:p>
        </p:txBody>
      </p:sp>
    </p:spTree>
    <p:extLst>
      <p:ext uri="{BB962C8B-B14F-4D97-AF65-F5344CB8AC3E}">
        <p14:creationId xmlns:p14="http://schemas.microsoft.com/office/powerpoint/2010/main" val="42876147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cs typeface="Calibri"/>
              </a:rPr>
              <a:t>Peter:</a:t>
            </a:r>
            <a:r>
              <a:rPr lang="en-US">
                <a:cs typeface="Calibri"/>
              </a:rPr>
              <a:t> In the interest of meeting budgetary and data safety </a:t>
            </a:r>
            <a:r>
              <a:rPr lang="en-US"/>
              <a:t>restrictions Microsoft's migration assistance seems like a logical place to start.</a:t>
            </a:r>
          </a:p>
          <a:p>
            <a:r>
              <a:rPr lang="en-US">
                <a:ea typeface="Calibri" panose="020F0502020204030204"/>
                <a:cs typeface="Calibri" panose="020F0502020204030204"/>
              </a:rPr>
              <a:t>Some value is available without any additional investment, and even if the plan changes, the core assistance from Microsoft is relevant given that Microsoft 365 is the destination.</a:t>
            </a:r>
          </a:p>
          <a:p>
            <a:r>
              <a:rPr lang="en-US">
                <a:ea typeface="Calibri" panose="020F0502020204030204"/>
                <a:cs typeface="Calibri" panose="020F0502020204030204"/>
              </a:rPr>
              <a:t>This project prioritizes data retention above timeliness, and as such the possible delays inherent to Microsoft's method are less important than their consistency and rigorous process.</a:t>
            </a:r>
          </a:p>
          <a:p>
            <a:r>
              <a:rPr lang="en-US">
                <a:ea typeface="Calibri" panose="020F0502020204030204"/>
                <a:cs typeface="Calibri" panose="020F0502020204030204"/>
              </a:rPr>
              <a:t>After the planning process, </a:t>
            </a:r>
            <a:r>
              <a:rPr lang="en-US"/>
              <a:t>we think that Quest on Demand software is the best option for migrating. </a:t>
            </a:r>
            <a:endParaRPr lang="en-US">
              <a:ea typeface="Calibri"/>
              <a:cs typeface="Calibri"/>
            </a:endParaRPr>
          </a:p>
          <a:p>
            <a:r>
              <a:rPr lang="en-US"/>
              <a:t>Quest is highly regarded as a go-to for this scenario, and they tailor their pricing depending on the project.</a:t>
            </a:r>
            <a:endParaRPr lang="en-US">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837A16C9-3D4B-4AA7-A83B-EE24E3BC3425}" type="slidenum">
              <a:rPr lang="en-US" smtClean="0"/>
              <a:t>19</a:t>
            </a:fld>
            <a:endParaRPr lang="en-US"/>
          </a:p>
        </p:txBody>
      </p:sp>
    </p:spTree>
    <p:extLst>
      <p:ext uri="{BB962C8B-B14F-4D97-AF65-F5344CB8AC3E}">
        <p14:creationId xmlns:p14="http://schemas.microsoft.com/office/powerpoint/2010/main" val="3775705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cs typeface="Calibri"/>
              </a:rPr>
              <a:t>Tyler: </a:t>
            </a:r>
            <a:r>
              <a:rPr lang="en-US" dirty="0">
                <a:cs typeface="Calibri"/>
              </a:rPr>
              <a:t>Over the course of this presentation we will tell you about the Library's current email management system, Including some of its shortcomings and why a change is necessary. </a:t>
            </a:r>
            <a:endParaRPr lang="en-US" dirty="0"/>
          </a:p>
          <a:p>
            <a:r>
              <a:rPr lang="en-US" dirty="0">
                <a:cs typeface="Calibri"/>
              </a:rPr>
              <a:t>Then we will outline some of the Library's requirements, and some ways to meet those requirements. </a:t>
            </a:r>
          </a:p>
          <a:p>
            <a:r>
              <a:rPr lang="en-US" dirty="0">
                <a:cs typeface="Calibri"/>
              </a:rPr>
              <a:t>Finally we will share our opinion on the optimal path from here to there and do some cost analysis of that path. </a:t>
            </a:r>
          </a:p>
        </p:txBody>
      </p:sp>
      <p:sp>
        <p:nvSpPr>
          <p:cNvPr id="4" name="Slide Number Placeholder 3"/>
          <p:cNvSpPr>
            <a:spLocks noGrp="1"/>
          </p:cNvSpPr>
          <p:nvPr>
            <p:ph type="sldNum" sz="quarter" idx="5"/>
          </p:nvPr>
        </p:nvSpPr>
        <p:spPr/>
        <p:txBody>
          <a:bodyPr/>
          <a:lstStyle/>
          <a:p>
            <a:fld id="{837A16C9-3D4B-4AA7-A83B-EE24E3BC3425}" type="slidenum">
              <a:rPr lang="en-US" smtClean="0"/>
              <a:t>2</a:t>
            </a:fld>
            <a:endParaRPr lang="en-US"/>
          </a:p>
        </p:txBody>
      </p:sp>
    </p:spTree>
    <p:extLst>
      <p:ext uri="{BB962C8B-B14F-4D97-AF65-F5344CB8AC3E}">
        <p14:creationId xmlns:p14="http://schemas.microsoft.com/office/powerpoint/2010/main" val="9249417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Peter</a:t>
            </a:r>
            <a:r>
              <a:rPr lang="en-US" dirty="0"/>
              <a:t>: See recommend steps above. when speaking with L&amp;C library team, the majority of the work will be done by Matt </a:t>
            </a:r>
            <a:r>
              <a:rPr lang="en-US" dirty="0" err="1"/>
              <a:t>Beckstrom</a:t>
            </a:r>
            <a:r>
              <a:rPr lang="en-US" dirty="0"/>
              <a:t>.</a:t>
            </a:r>
          </a:p>
          <a:p>
            <a:r>
              <a:rPr lang="en-US" dirty="0"/>
              <a:t>System Technician Matt Backus will provide end user training and additional help post-migration</a:t>
            </a:r>
          </a:p>
          <a:p>
            <a:r>
              <a:rPr lang="en-US" dirty="0"/>
              <a:t> This Gantt chart represents a reasonable timeline for accomplishing the migration.</a:t>
            </a:r>
          </a:p>
          <a:p>
            <a:r>
              <a:rPr lang="en-US" dirty="0"/>
              <a:t>All told the entire migration barring any lapses should only take about 2 weeks. </a:t>
            </a:r>
          </a:p>
          <a:p>
            <a:r>
              <a:rPr lang="en-US" dirty="0"/>
              <a:t>(Credit to ChatGPT for helping define steps) </a:t>
            </a:r>
          </a:p>
        </p:txBody>
      </p:sp>
      <p:sp>
        <p:nvSpPr>
          <p:cNvPr id="4" name="Slide Number Placeholder 3"/>
          <p:cNvSpPr>
            <a:spLocks noGrp="1"/>
          </p:cNvSpPr>
          <p:nvPr>
            <p:ph type="sldNum" sz="quarter" idx="5"/>
          </p:nvPr>
        </p:nvSpPr>
        <p:spPr/>
        <p:txBody>
          <a:bodyPr/>
          <a:lstStyle/>
          <a:p>
            <a:fld id="{837A16C9-3D4B-4AA7-A83B-EE24E3BC3425}" type="slidenum">
              <a:rPr lang="en-US" smtClean="0"/>
              <a:t>20</a:t>
            </a:fld>
            <a:endParaRPr lang="en-US"/>
          </a:p>
        </p:txBody>
      </p:sp>
    </p:spTree>
    <p:extLst>
      <p:ext uri="{BB962C8B-B14F-4D97-AF65-F5344CB8AC3E}">
        <p14:creationId xmlns:p14="http://schemas.microsoft.com/office/powerpoint/2010/main" val="41617290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cs typeface="Calibri"/>
              </a:rPr>
              <a:t>Peter:</a:t>
            </a:r>
            <a:r>
              <a:rPr lang="en-US" dirty="0">
                <a:cs typeface="Calibri"/>
              </a:rPr>
              <a:t> Compare this chart to the existing system. From a high level, the simplification is obvious. </a:t>
            </a:r>
            <a:endParaRPr lang="en-US" dirty="0"/>
          </a:p>
          <a:p>
            <a:r>
              <a:rPr lang="en-US" dirty="0">
                <a:cs typeface="Calibri"/>
              </a:rPr>
              <a:t>The Business Suite and Exchange Server management will be handled externally, one analogy could be object oriented programming. </a:t>
            </a:r>
            <a:endParaRPr lang="en-US" dirty="0"/>
          </a:p>
          <a:p>
            <a:r>
              <a:rPr lang="en-US" dirty="0">
                <a:cs typeface="Calibri"/>
              </a:rPr>
              <a:t>With Microsoft handling email service, Matt does not need to know be familiar with the inner workings, he can simply pass information to, and receive information from a "black box" so to speak.</a:t>
            </a:r>
            <a:endParaRPr lang="en-US" dirty="0">
              <a:ea typeface="Calibri"/>
              <a:cs typeface="Calibri"/>
            </a:endParaRPr>
          </a:p>
          <a:p>
            <a:r>
              <a:rPr lang="en-US" dirty="0">
                <a:cs typeface="Calibri"/>
              </a:rPr>
              <a:t>The lower chart shows the basic functionality we want, with the added benefit of plugins, from the library administration perspective the end result is simpler and more versatile.</a:t>
            </a:r>
            <a:endParaRPr lang="en-US" dirty="0">
              <a:ea typeface="Calibri"/>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837A16C9-3D4B-4AA7-A83B-EE24E3BC3425}" type="slidenum">
              <a:rPr lang="en-US" smtClean="0"/>
              <a:t>21</a:t>
            </a:fld>
            <a:endParaRPr lang="en-US"/>
          </a:p>
        </p:txBody>
      </p:sp>
    </p:spTree>
    <p:extLst>
      <p:ext uri="{BB962C8B-B14F-4D97-AF65-F5344CB8AC3E}">
        <p14:creationId xmlns:p14="http://schemas.microsoft.com/office/powerpoint/2010/main" val="30707451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cs typeface="Calibri"/>
              </a:rPr>
              <a:t>Peter: O</a:t>
            </a:r>
            <a:r>
              <a:rPr lang="en-US">
                <a:cs typeface="Calibri"/>
              </a:rPr>
              <a:t>ver the course of this presentation we viewed the systems background of Lewis &amp; Clark library.</a:t>
            </a:r>
          </a:p>
          <a:p>
            <a:r>
              <a:rPr lang="en-US">
                <a:ea typeface="Calibri"/>
                <a:cs typeface="Calibri"/>
              </a:rPr>
              <a:t>We then laid out some issues with the current system, followed by the library's needs and the scope of our project.</a:t>
            </a:r>
          </a:p>
          <a:p>
            <a:r>
              <a:rPr lang="en-US">
                <a:ea typeface="Calibri"/>
                <a:cs typeface="Calibri"/>
              </a:rPr>
              <a:t>We outlined some of the optional destinations for the library's mailboxes and a few options of how to achieve this.</a:t>
            </a:r>
          </a:p>
          <a:p>
            <a:r>
              <a:rPr lang="en-US">
                <a:ea typeface="Calibri"/>
                <a:cs typeface="Calibri"/>
              </a:rPr>
              <a:t>Then we provided our recommendations, and a theoretical timeline.</a:t>
            </a:r>
          </a:p>
        </p:txBody>
      </p:sp>
      <p:sp>
        <p:nvSpPr>
          <p:cNvPr id="4" name="Slide Number Placeholder 3"/>
          <p:cNvSpPr>
            <a:spLocks noGrp="1"/>
          </p:cNvSpPr>
          <p:nvPr>
            <p:ph type="sldNum" sz="quarter" idx="5"/>
          </p:nvPr>
        </p:nvSpPr>
        <p:spPr/>
        <p:txBody>
          <a:bodyPr/>
          <a:lstStyle/>
          <a:p>
            <a:fld id="{837A16C9-3D4B-4AA7-A83B-EE24E3BC3425}" type="slidenum">
              <a:rPr lang="en-US" smtClean="0"/>
              <a:t>22</a:t>
            </a:fld>
            <a:endParaRPr lang="en-US"/>
          </a:p>
        </p:txBody>
      </p:sp>
    </p:spTree>
    <p:extLst>
      <p:ext uri="{BB962C8B-B14F-4D97-AF65-F5344CB8AC3E}">
        <p14:creationId xmlns:p14="http://schemas.microsoft.com/office/powerpoint/2010/main" val="24433815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Paul: </a:t>
            </a:r>
            <a:r>
              <a:rPr lang="en-US" b="0"/>
              <a:t>check out these resources!</a:t>
            </a:r>
            <a:endParaRPr lang="en-US" b="1"/>
          </a:p>
        </p:txBody>
      </p:sp>
      <p:sp>
        <p:nvSpPr>
          <p:cNvPr id="4" name="Slide Number Placeholder 3"/>
          <p:cNvSpPr>
            <a:spLocks noGrp="1"/>
          </p:cNvSpPr>
          <p:nvPr>
            <p:ph type="sldNum" sz="quarter" idx="5"/>
          </p:nvPr>
        </p:nvSpPr>
        <p:spPr/>
        <p:txBody>
          <a:bodyPr/>
          <a:lstStyle/>
          <a:p>
            <a:fld id="{837A16C9-3D4B-4AA7-A83B-EE24E3BC3425}" type="slidenum">
              <a:rPr lang="en-US" smtClean="0"/>
              <a:t>23</a:t>
            </a:fld>
            <a:endParaRPr lang="en-US"/>
          </a:p>
        </p:txBody>
      </p:sp>
    </p:spTree>
    <p:extLst>
      <p:ext uri="{BB962C8B-B14F-4D97-AF65-F5344CB8AC3E}">
        <p14:creationId xmlns:p14="http://schemas.microsoft.com/office/powerpoint/2010/main" val="38116222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Tyler</a:t>
            </a:r>
            <a:r>
              <a:rPr lang="en-US" dirty="0"/>
              <a:t>: GroupWise was initially released in 1986, and has undergone several updates and versions. In its early year, GroupWise gained popularity as a robust and reliable solution for enterprise-level communication. However, Matt noted these issues will GroupWise</a:t>
            </a:r>
          </a:p>
        </p:txBody>
      </p:sp>
      <p:sp>
        <p:nvSpPr>
          <p:cNvPr id="4" name="Slide Number Placeholder 3"/>
          <p:cNvSpPr>
            <a:spLocks noGrp="1"/>
          </p:cNvSpPr>
          <p:nvPr>
            <p:ph type="sldNum" sz="quarter" idx="5"/>
          </p:nvPr>
        </p:nvSpPr>
        <p:spPr/>
        <p:txBody>
          <a:bodyPr/>
          <a:lstStyle/>
          <a:p>
            <a:fld id="{837A16C9-3D4B-4AA7-A83B-EE24E3BC3425}" type="slidenum">
              <a:rPr lang="en-US" smtClean="0"/>
              <a:t>3</a:t>
            </a:fld>
            <a:endParaRPr lang="en-US"/>
          </a:p>
        </p:txBody>
      </p:sp>
    </p:spTree>
    <p:extLst>
      <p:ext uri="{BB962C8B-B14F-4D97-AF65-F5344CB8AC3E}">
        <p14:creationId xmlns:p14="http://schemas.microsoft.com/office/powerpoint/2010/main" val="2257095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Tyler:</a:t>
            </a:r>
            <a:r>
              <a:rPr lang="en-US" dirty="0"/>
              <a:t> Matt </a:t>
            </a:r>
            <a:r>
              <a:rPr lang="en-US" dirty="0" err="1"/>
              <a:t>Beckstrom</a:t>
            </a:r>
            <a:r>
              <a:rPr lang="en-US" dirty="0"/>
              <a:t> noted that GroupWise' setup is convoluted, as this diagram of the correct setup for a GroupWise protocol flow shows. </a:t>
            </a:r>
          </a:p>
          <a:p>
            <a:r>
              <a:rPr lang="en-US" dirty="0"/>
              <a:t>While modern solutions may be complicated, their Software As A Service (SAAS) model shifts the upkeep responsibilities off of the user. </a:t>
            </a:r>
          </a:p>
          <a:p>
            <a:r>
              <a:rPr lang="en-US" dirty="0"/>
              <a:t>Matt is looking for one of these solutions to use in the future as well as a framework for how to execute the transition.</a:t>
            </a:r>
            <a:endParaRPr lang="en-US" dirty="0">
              <a:cs typeface="Calibri"/>
            </a:endParaRPr>
          </a:p>
        </p:txBody>
      </p:sp>
      <p:sp>
        <p:nvSpPr>
          <p:cNvPr id="4" name="Slide Number Placeholder 3"/>
          <p:cNvSpPr>
            <a:spLocks noGrp="1"/>
          </p:cNvSpPr>
          <p:nvPr>
            <p:ph type="sldNum" sz="quarter" idx="5"/>
          </p:nvPr>
        </p:nvSpPr>
        <p:spPr/>
        <p:txBody>
          <a:bodyPr/>
          <a:lstStyle/>
          <a:p>
            <a:fld id="{837A16C9-3D4B-4AA7-A83B-EE24E3BC3425}" type="slidenum">
              <a:rPr lang="en-US" smtClean="0"/>
              <a:t>4</a:t>
            </a:fld>
            <a:endParaRPr lang="en-US"/>
          </a:p>
        </p:txBody>
      </p:sp>
    </p:spTree>
    <p:extLst>
      <p:ext uri="{BB962C8B-B14F-4D97-AF65-F5344CB8AC3E}">
        <p14:creationId xmlns:p14="http://schemas.microsoft.com/office/powerpoint/2010/main" val="15264769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Tyler</a:t>
            </a:r>
            <a:r>
              <a:rPr lang="en-US" dirty="0"/>
              <a:t>: Geoff has had a difficult time uploading his documents due to GroupWise, as historically, GroupWise has </a:t>
            </a:r>
            <a:r>
              <a:rPr lang="en-US" b="0" i="0" dirty="0">
                <a:solidFill>
                  <a:srgbClr val="D1D5DB"/>
                </a:solidFill>
                <a:effectLst/>
                <a:latin typeface="Söhne"/>
              </a:rPr>
              <a:t>primarily been offered as an on-premises solution, meaning it is installed and maintained on servers within an organization's infrastructure, making access off-site difficult for Geoff. (AI Generated)</a:t>
            </a:r>
            <a:endParaRPr lang="en-US" dirty="0"/>
          </a:p>
        </p:txBody>
      </p:sp>
      <p:sp>
        <p:nvSpPr>
          <p:cNvPr id="4" name="Slide Number Placeholder 3"/>
          <p:cNvSpPr>
            <a:spLocks noGrp="1"/>
          </p:cNvSpPr>
          <p:nvPr>
            <p:ph type="sldNum" sz="quarter" idx="5"/>
          </p:nvPr>
        </p:nvSpPr>
        <p:spPr/>
        <p:txBody>
          <a:bodyPr/>
          <a:lstStyle/>
          <a:p>
            <a:fld id="{837A16C9-3D4B-4AA7-A83B-EE24E3BC3425}" type="slidenum">
              <a:rPr lang="en-US" smtClean="0"/>
              <a:t>5</a:t>
            </a:fld>
            <a:endParaRPr lang="en-US"/>
          </a:p>
        </p:txBody>
      </p:sp>
    </p:spTree>
    <p:extLst>
      <p:ext uri="{BB962C8B-B14F-4D97-AF65-F5344CB8AC3E}">
        <p14:creationId xmlns:p14="http://schemas.microsoft.com/office/powerpoint/2010/main" val="32745553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cs typeface="Calibri"/>
              </a:rPr>
              <a:t>Tyler:</a:t>
            </a:r>
            <a:r>
              <a:rPr lang="en-US" dirty="0">
                <a:cs typeface="Calibri"/>
              </a:rPr>
              <a:t> This is Bethany. Modern libraries leverage many technologies to run efficiently. Bethany works hard every day to maintain and improve her library's systems, and managing an on-site Groupwise server is an outsized portion of her work. If she outsourced email management, she could spend her time on problems and systems unique to her environment.</a:t>
            </a:r>
          </a:p>
        </p:txBody>
      </p:sp>
      <p:sp>
        <p:nvSpPr>
          <p:cNvPr id="4" name="Slide Number Placeholder 3"/>
          <p:cNvSpPr>
            <a:spLocks noGrp="1"/>
          </p:cNvSpPr>
          <p:nvPr>
            <p:ph type="sldNum" sz="quarter" idx="5"/>
          </p:nvPr>
        </p:nvSpPr>
        <p:spPr/>
        <p:txBody>
          <a:bodyPr/>
          <a:lstStyle/>
          <a:p>
            <a:fld id="{837A16C9-3D4B-4AA7-A83B-EE24E3BC3425}" type="slidenum">
              <a:rPr lang="en-US" smtClean="0"/>
              <a:t>6</a:t>
            </a:fld>
            <a:endParaRPr lang="en-US"/>
          </a:p>
        </p:txBody>
      </p:sp>
    </p:spTree>
    <p:extLst>
      <p:ext uri="{BB962C8B-B14F-4D97-AF65-F5344CB8AC3E}">
        <p14:creationId xmlns:p14="http://schemas.microsoft.com/office/powerpoint/2010/main" val="3051941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Tyler</a:t>
            </a:r>
            <a:r>
              <a:rPr lang="en-US" dirty="0"/>
              <a:t>: Teams Integration-The library already uses teams for lots of meetings and other resources. Having a client that integrates with Teams is a priority</a:t>
            </a:r>
          </a:p>
          <a:p>
            <a:endParaRPr lang="en-US" dirty="0"/>
          </a:p>
          <a:p>
            <a:r>
              <a:rPr lang="en-US" dirty="0"/>
              <a:t>Patron Interaction-The majority of the library email use is done with patrons, want a system that can be easily accessed and used by the everyday person</a:t>
            </a:r>
          </a:p>
          <a:p>
            <a:endParaRPr lang="en-US" dirty="0"/>
          </a:p>
          <a:p>
            <a:r>
              <a:rPr lang="en-US" dirty="0"/>
              <a:t>Reliability- GroupWise is very outdated and has gone down multiple times, the library needs a client they can depend on</a:t>
            </a:r>
          </a:p>
          <a:p>
            <a:endParaRPr lang="en-US" dirty="0"/>
          </a:p>
          <a:p>
            <a:r>
              <a:rPr lang="en-US" dirty="0"/>
              <a:t>Retention- no matter what the library chooses, keeping their old emails is perhaps the most important aspect of this migration. </a:t>
            </a:r>
          </a:p>
        </p:txBody>
      </p:sp>
      <p:sp>
        <p:nvSpPr>
          <p:cNvPr id="4" name="Slide Number Placeholder 3"/>
          <p:cNvSpPr>
            <a:spLocks noGrp="1"/>
          </p:cNvSpPr>
          <p:nvPr>
            <p:ph type="sldNum" sz="quarter" idx="5"/>
          </p:nvPr>
        </p:nvSpPr>
        <p:spPr/>
        <p:txBody>
          <a:bodyPr/>
          <a:lstStyle/>
          <a:p>
            <a:fld id="{837A16C9-3D4B-4AA7-A83B-EE24E3BC3425}" type="slidenum">
              <a:rPr lang="en-US" smtClean="0"/>
              <a:t>7</a:t>
            </a:fld>
            <a:endParaRPr lang="en-US"/>
          </a:p>
        </p:txBody>
      </p:sp>
    </p:spTree>
    <p:extLst>
      <p:ext uri="{BB962C8B-B14F-4D97-AF65-F5344CB8AC3E}">
        <p14:creationId xmlns:p14="http://schemas.microsoft.com/office/powerpoint/2010/main" val="1904113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cs typeface="Calibri"/>
              </a:rPr>
              <a:t>Paul:</a:t>
            </a:r>
            <a:r>
              <a:rPr lang="en-US" dirty="0">
                <a:cs typeface="Calibri"/>
              </a:rPr>
              <a:t> (thank Tyler </a:t>
            </a:r>
            <a:r>
              <a:rPr lang="en-US" dirty="0" err="1">
                <a:cs typeface="Calibri"/>
              </a:rPr>
              <a:t>etc</a:t>
            </a:r>
            <a:r>
              <a:rPr lang="en-US" dirty="0">
                <a:cs typeface="Calibri"/>
              </a:rPr>
              <a:t>) Groupwise is old, over time it's software fell behind other mainstream options. The calendar sync functionality is limited and quirky. </a:t>
            </a:r>
          </a:p>
          <a:p>
            <a:r>
              <a:rPr lang="en-US" dirty="0">
                <a:cs typeface="Calibri"/>
              </a:rPr>
              <a:t>Threaded conversations are not handled well, and attachments can sometimes fall through the cracks. </a:t>
            </a:r>
          </a:p>
          <a:p>
            <a:r>
              <a:rPr lang="en-US" dirty="0">
                <a:cs typeface="Calibri"/>
              </a:rPr>
              <a:t>The server in the library has no redundancy, and connecting to it from outside the library LAN can be difficult and expose the system to unnecessary security risk. </a:t>
            </a:r>
            <a:endParaRPr lang="en-US" dirty="0"/>
          </a:p>
          <a:p>
            <a:r>
              <a:rPr lang="en-US" dirty="0">
                <a:cs typeface="Calibri"/>
              </a:rPr>
              <a:t>Reliability is another issue that is magnified by the lack of redundancy. </a:t>
            </a:r>
          </a:p>
          <a:p>
            <a:r>
              <a:rPr lang="en-US" dirty="0">
                <a:cs typeface="Calibri"/>
              </a:rPr>
              <a:t>Power outages, internet interruptions, and server down-time are some examples of things that can completely disable the library's email service.</a:t>
            </a:r>
          </a:p>
          <a:p>
            <a:r>
              <a:rPr lang="en-US" dirty="0">
                <a:cs typeface="Calibri"/>
              </a:rPr>
              <a:t>Internet issues specifically have been an issue and Lewis &amp; Clark library</a:t>
            </a:r>
          </a:p>
        </p:txBody>
      </p:sp>
      <p:sp>
        <p:nvSpPr>
          <p:cNvPr id="4" name="Slide Number Placeholder 3"/>
          <p:cNvSpPr>
            <a:spLocks noGrp="1"/>
          </p:cNvSpPr>
          <p:nvPr>
            <p:ph type="sldNum" sz="quarter" idx="5"/>
          </p:nvPr>
        </p:nvSpPr>
        <p:spPr/>
        <p:txBody>
          <a:bodyPr/>
          <a:lstStyle/>
          <a:p>
            <a:fld id="{837A16C9-3D4B-4AA7-A83B-EE24E3BC3425}" type="slidenum">
              <a:rPr lang="en-US" smtClean="0"/>
              <a:t>8</a:t>
            </a:fld>
            <a:endParaRPr lang="en-US"/>
          </a:p>
        </p:txBody>
      </p:sp>
    </p:spTree>
    <p:extLst>
      <p:ext uri="{BB962C8B-B14F-4D97-AF65-F5344CB8AC3E}">
        <p14:creationId xmlns:p14="http://schemas.microsoft.com/office/powerpoint/2010/main" val="4345187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Paul</a:t>
            </a:r>
            <a:r>
              <a:rPr lang="en-US" dirty="0"/>
              <a:t>: Deliverables: successfully migrated email accounts and all associated emails contacts calendars </a:t>
            </a:r>
            <a:r>
              <a:rPr lang="en-US" dirty="0" err="1"/>
              <a:t>etc</a:t>
            </a:r>
            <a:endParaRPr lang="en-US" dirty="0"/>
          </a:p>
          <a:p>
            <a:endParaRPr lang="en-US" dirty="0"/>
          </a:p>
          <a:p>
            <a:r>
              <a:rPr lang="en-US" dirty="0"/>
              <a:t>Constraints: Time Constraints(our given class)Budget Constraints(minimal) Technical(ensure compatibility between existing infrastructure and new client</a:t>
            </a:r>
          </a:p>
          <a:p>
            <a:endParaRPr lang="en-US" dirty="0"/>
          </a:p>
          <a:p>
            <a:r>
              <a:rPr lang="en-US" dirty="0"/>
              <a:t>Assumptions :that existing data in GroupWise is accessible and can be migrated without significant obstacles. Adequate support and cooperation will be received from staff</a:t>
            </a:r>
            <a:endParaRPr lang="en-US" dirty="0">
              <a:cs typeface="Calibri"/>
            </a:endParaRPr>
          </a:p>
          <a:p>
            <a:endParaRPr lang="en-US" dirty="0"/>
          </a:p>
          <a:p>
            <a:pPr algn="l">
              <a:buFont typeface="Arial" panose="020B0604020202020204" pitchFamily="34" charset="0"/>
              <a:buChar char="•"/>
            </a:pPr>
            <a:r>
              <a:rPr lang="en-US" dirty="0"/>
              <a:t>Risk: </a:t>
            </a:r>
            <a:r>
              <a:rPr lang="en-US" b="0" i="0" dirty="0">
                <a:solidFill>
                  <a:srgbClr val="D1D5DB"/>
                </a:solidFill>
                <a:effectLst/>
                <a:latin typeface="Söhne"/>
              </a:rPr>
              <a:t>Risk of potential data loss or corruption during the migration process. Risk of user resistance or difficulties in adapting to the new email client.</a:t>
            </a:r>
          </a:p>
          <a:p>
            <a:endParaRPr lang="en-US" dirty="0"/>
          </a:p>
          <a:p>
            <a:r>
              <a:rPr lang="en-US" dirty="0"/>
              <a:t>Objectives: </a:t>
            </a:r>
          </a:p>
          <a:p>
            <a:pPr marL="228600" indent="-228600">
              <a:buAutoNum type="arabicPeriod"/>
            </a:pPr>
            <a:r>
              <a:rPr lang="en-US" b="0" i="0" dirty="0">
                <a:solidFill>
                  <a:srgbClr val="D1D5DB"/>
                </a:solidFill>
                <a:effectLst/>
                <a:latin typeface="Söhne"/>
              </a:rPr>
              <a:t>Ensure a seamless and successful migration of the Lewis and Clark Library's email system from GroupWise</a:t>
            </a:r>
          </a:p>
          <a:p>
            <a:pPr marL="228600" indent="-228600">
              <a:buAutoNum type="arabicPeriod"/>
            </a:pPr>
            <a:r>
              <a:rPr lang="en-US" b="0" i="0" dirty="0">
                <a:solidFill>
                  <a:srgbClr val="D1D5DB"/>
                </a:solidFill>
                <a:effectLst/>
                <a:latin typeface="Söhne"/>
              </a:rPr>
              <a:t>Minimize disruption to library operations during the transition phase from GroupWise</a:t>
            </a:r>
          </a:p>
          <a:p>
            <a:pPr marL="228600" indent="-228600">
              <a:buAutoNum type="arabicPeriod"/>
            </a:pPr>
            <a:r>
              <a:rPr lang="en-US" b="0" i="0" dirty="0">
                <a:solidFill>
                  <a:srgbClr val="D1D5DB"/>
                </a:solidFill>
                <a:effectLst/>
                <a:latin typeface="Söhne"/>
              </a:rPr>
              <a:t>Ensure the integrity, accuracy, and completeness of all migrated email accounts, messages, contacts, and calendars during and after the migration process</a:t>
            </a:r>
          </a:p>
          <a:p>
            <a:pPr marL="228600" indent="-228600">
              <a:buAutoNum type="arabicPeriod"/>
            </a:pPr>
            <a:r>
              <a:rPr lang="en-US" b="0" i="0" dirty="0">
                <a:solidFill>
                  <a:srgbClr val="D1D5DB"/>
                </a:solidFill>
                <a:effectLst/>
                <a:latin typeface="Söhne"/>
              </a:rPr>
              <a:t>Provide comprehensive user training and support to library staff</a:t>
            </a:r>
          </a:p>
          <a:p>
            <a:pPr marL="228600" indent="-228600">
              <a:buAutoNum type="arabicPeriod"/>
            </a:pPr>
            <a:r>
              <a:rPr lang="en-US" b="0" i="0" dirty="0">
                <a:solidFill>
                  <a:srgbClr val="D1D5DB"/>
                </a:solidFill>
                <a:effectLst/>
                <a:latin typeface="Söhne"/>
              </a:rPr>
              <a:t>Ensure compatibility and smooth integration of the new client with the library's existing IT infrastructure and systems.</a:t>
            </a:r>
          </a:p>
          <a:p>
            <a:pPr marL="228600" indent="-228600">
              <a:buAutoNum type="arabicPeriod"/>
            </a:pPr>
            <a:r>
              <a:rPr lang="en-US" b="0" i="0" dirty="0">
                <a:solidFill>
                  <a:srgbClr val="D1D5DB"/>
                </a:solidFill>
                <a:effectLst/>
                <a:latin typeface="Söhne"/>
              </a:rPr>
              <a:t>Address security concerns and implement necessary measures to safeguard sensitive information during the migration</a:t>
            </a:r>
          </a:p>
          <a:p>
            <a:pPr marL="228600" indent="-228600">
              <a:buAutoNum type="arabicPeriod"/>
            </a:pPr>
            <a:r>
              <a:rPr lang="en-US" b="0" i="0" dirty="0">
                <a:solidFill>
                  <a:srgbClr val="D1D5DB"/>
                </a:solidFill>
                <a:effectLst/>
                <a:latin typeface="Söhne"/>
              </a:rPr>
              <a:t>Complete the migration within the specified timeline to minimize any prolonged disruption to library services.</a:t>
            </a:r>
          </a:p>
          <a:p>
            <a:pPr marL="228600" indent="-228600">
              <a:buAutoNum type="arabicPeriod"/>
            </a:pPr>
            <a:r>
              <a:rPr lang="en-US" b="0" i="0" dirty="0">
                <a:solidFill>
                  <a:srgbClr val="D1D5DB"/>
                </a:solidFill>
                <a:effectLst/>
                <a:latin typeface="Söhne"/>
              </a:rPr>
              <a:t>Develop comprehensive documentation outlining the migration process, procedures, troubleshooting guidelines, and best practices for ongoing use and maintenance.</a:t>
            </a:r>
          </a:p>
          <a:p>
            <a:pPr marL="228600" indent="-228600">
              <a:buAutoNum type="arabicPeriod"/>
            </a:pPr>
            <a:r>
              <a:rPr lang="en-US" b="0" i="0" dirty="0">
                <a:solidFill>
                  <a:srgbClr val="D1D5DB"/>
                </a:solidFill>
                <a:effectLst/>
                <a:latin typeface="Söhne"/>
              </a:rPr>
              <a:t>Ensure the satisfaction of library stakeholders, including staff members, management, and users, by meeting their needs and expectations regarding the new email system</a:t>
            </a:r>
          </a:p>
          <a:p>
            <a:pPr marL="228600" indent="-228600">
              <a:buAutoNum type="arabicPeriod"/>
            </a:pPr>
            <a:r>
              <a:rPr lang="en-US" b="0" i="0" dirty="0">
                <a:solidFill>
                  <a:srgbClr val="D1D5DB"/>
                </a:solidFill>
                <a:effectLst/>
                <a:latin typeface="Söhne"/>
              </a:rPr>
              <a:t>Execute the migration project within the allocated budget while maximizing the value and efficiency of the transition.</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37A16C9-3D4B-4AA7-A83B-EE24E3BC3425}" type="slidenum">
              <a:rPr lang="en-US" smtClean="0"/>
              <a:t>9</a:t>
            </a:fld>
            <a:endParaRPr lang="en-US"/>
          </a:p>
        </p:txBody>
      </p:sp>
    </p:spTree>
    <p:extLst>
      <p:ext uri="{BB962C8B-B14F-4D97-AF65-F5344CB8AC3E}">
        <p14:creationId xmlns:p14="http://schemas.microsoft.com/office/powerpoint/2010/main" val="126984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185BB-8B07-4DC9-86F3-2A225C77748D}"/>
              </a:ext>
            </a:extLst>
          </p:cNvPr>
          <p:cNvSpPr>
            <a:spLocks noGrp="1"/>
          </p:cNvSpPr>
          <p:nvPr>
            <p:ph type="ctrTitle"/>
          </p:nvPr>
        </p:nvSpPr>
        <p:spPr>
          <a:xfrm>
            <a:off x="1600200" y="1261872"/>
            <a:ext cx="7638222" cy="2852928"/>
          </a:xfrm>
        </p:spPr>
        <p:txBody>
          <a:bodyPr anchor="b">
            <a:normAutofit/>
          </a:bodyPr>
          <a:lstStyle>
            <a:lvl1pPr algn="l">
              <a:lnSpc>
                <a:spcPct val="130000"/>
              </a:lnSpc>
              <a:defRPr sz="3600" spc="1300" baseline="0"/>
            </a:lvl1pPr>
          </a:lstStyle>
          <a:p>
            <a:r>
              <a:rPr lang="en-US"/>
              <a:t>Click to edit Master title style</a:t>
            </a:r>
          </a:p>
        </p:txBody>
      </p:sp>
      <p:sp>
        <p:nvSpPr>
          <p:cNvPr id="3" name="Subtitle 2">
            <a:extLst>
              <a:ext uri="{FF2B5EF4-FFF2-40B4-BE49-F238E27FC236}">
                <a16:creationId xmlns:a16="http://schemas.microsoft.com/office/drawing/2014/main" id="{514D496A-6E7A-4923-8ED5-B4164125DEB6}"/>
              </a:ext>
            </a:extLst>
          </p:cNvPr>
          <p:cNvSpPr>
            <a:spLocks noGrp="1"/>
          </p:cNvSpPr>
          <p:nvPr>
            <p:ph type="subTitle" idx="1"/>
          </p:nvPr>
        </p:nvSpPr>
        <p:spPr>
          <a:xfrm>
            <a:off x="1600200" y="4681728"/>
            <a:ext cx="7638222" cy="929296"/>
          </a:xfrm>
          <a:prstGeom prst="rect">
            <a:avLst/>
          </a:prstGeom>
        </p:spPr>
        <p:txBody>
          <a:bodyPr>
            <a:normAutofit/>
          </a:bodyPr>
          <a:lstStyle>
            <a:lvl1pPr marL="0" indent="0" algn="l">
              <a:lnSpc>
                <a:spcPct val="13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F5E3D20-43DC-4C14-8CFF-18545AED1B5B}"/>
              </a:ext>
            </a:extLst>
          </p:cNvPr>
          <p:cNvSpPr>
            <a:spLocks noGrp="1"/>
          </p:cNvSpPr>
          <p:nvPr>
            <p:ph type="dt" sz="half" idx="10"/>
          </p:nvPr>
        </p:nvSpPr>
        <p:spPr/>
        <p:txBody>
          <a:bodyPr/>
          <a:lstStyle/>
          <a:p>
            <a:fld id="{E6171E64-FE02-4DE5-B72F-53C3706641C3}" type="datetimeFigureOut">
              <a:rPr lang="en-US" smtClean="0"/>
              <a:t>12/14/2023</a:t>
            </a:fld>
            <a:endParaRPr lang="en-US"/>
          </a:p>
        </p:txBody>
      </p:sp>
      <p:sp>
        <p:nvSpPr>
          <p:cNvPr id="5" name="Footer Placeholder 4">
            <a:extLst>
              <a:ext uri="{FF2B5EF4-FFF2-40B4-BE49-F238E27FC236}">
                <a16:creationId xmlns:a16="http://schemas.microsoft.com/office/drawing/2014/main" id="{E34FC300-5AFC-418B-85FD-EFA94BD7AF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9C7E81-ED3C-4DB0-8E74-AD2A87E6BE8A}"/>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F0C817C9-850F-4FB6-B93B-CF3076C4A5C1}"/>
              </a:ext>
            </a:extLst>
          </p:cNvPr>
          <p:cNvGrpSpPr/>
          <p:nvPr/>
        </p:nvGrpSpPr>
        <p:grpSpPr>
          <a:xfrm flipH="1">
            <a:off x="0" y="0"/>
            <a:ext cx="567782" cy="3306479"/>
            <a:chOff x="11619770" y="-2005"/>
            <a:chExt cx="567782" cy="3306479"/>
          </a:xfrm>
        </p:grpSpPr>
        <p:sp>
          <p:nvSpPr>
            <p:cNvPr id="8" name="Freeform: Shape 7">
              <a:extLst>
                <a:ext uri="{FF2B5EF4-FFF2-40B4-BE49-F238E27FC236}">
                  <a16:creationId xmlns:a16="http://schemas.microsoft.com/office/drawing/2014/main" id="{159433A8-B67D-4675-AFDE-131069A709FC}"/>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1CD1C45-6A4D-4237-B39C-2D58F401A8C5}"/>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42273732"/>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958AD-1CAD-45B3-B83D-DC9D33CD613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153F2E-0397-4423-8A88-D0059DEAF0CE}"/>
              </a:ext>
            </a:extLst>
          </p:cNvPr>
          <p:cNvSpPr>
            <a:spLocks noGrp="1"/>
          </p:cNvSpPr>
          <p:nvPr>
            <p:ph type="body" orient="vert" idx="1"/>
          </p:nvPr>
        </p:nvSpPr>
        <p:spPr>
          <a:xfrm>
            <a:off x="808662" y="2019299"/>
            <a:ext cx="10357666" cy="4114801"/>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7ADDE1-7025-4FA9-822D-481685085490}"/>
              </a:ext>
            </a:extLst>
          </p:cNvPr>
          <p:cNvSpPr>
            <a:spLocks noGrp="1"/>
          </p:cNvSpPr>
          <p:nvPr>
            <p:ph type="dt" sz="half" idx="10"/>
          </p:nvPr>
        </p:nvSpPr>
        <p:spPr/>
        <p:txBody>
          <a:bodyPr/>
          <a:lstStyle/>
          <a:p>
            <a:fld id="{E6171E64-FE02-4DE5-B72F-53C3706641C3}" type="datetimeFigureOut">
              <a:rPr lang="en-US" smtClean="0"/>
              <a:t>12/14/2023</a:t>
            </a:fld>
            <a:endParaRPr lang="en-US"/>
          </a:p>
        </p:txBody>
      </p:sp>
      <p:sp>
        <p:nvSpPr>
          <p:cNvPr id="5" name="Footer Placeholder 4">
            <a:extLst>
              <a:ext uri="{FF2B5EF4-FFF2-40B4-BE49-F238E27FC236}">
                <a16:creationId xmlns:a16="http://schemas.microsoft.com/office/drawing/2014/main" id="{6B2A73E0-F328-46DC-98BE-CA0981F75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652226-010C-494F-8BE8-BF91F3553DD5}"/>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9F89E9C4-9D18-4529-BC0C-68EAE507CDF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D7DF5937-0C03-4786-AB62-3CF7CECB92D6}"/>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9AD93DB-2DB0-4B2D-884B-6EC45344325B}"/>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85523239"/>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C635D0-31D9-44E1-911D-F7D5D5400992}"/>
              </a:ext>
            </a:extLst>
          </p:cNvPr>
          <p:cNvSpPr>
            <a:spLocks noGrp="1"/>
          </p:cNvSpPr>
          <p:nvPr>
            <p:ph type="title" orient="vert"/>
          </p:nvPr>
        </p:nvSpPr>
        <p:spPr>
          <a:xfrm>
            <a:off x="8853914" y="624313"/>
            <a:ext cx="2537986" cy="550978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7F9230-1FA4-439D-A800-B5F006F07C0D}"/>
              </a:ext>
            </a:extLst>
          </p:cNvPr>
          <p:cNvSpPr>
            <a:spLocks noGrp="1"/>
          </p:cNvSpPr>
          <p:nvPr>
            <p:ph type="body" orient="vert" idx="1"/>
          </p:nvPr>
        </p:nvSpPr>
        <p:spPr>
          <a:xfrm>
            <a:off x="800100" y="624313"/>
            <a:ext cx="7816542" cy="550978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5AB2A3-7055-43AF-8BAB-0A9B7444867A}"/>
              </a:ext>
            </a:extLst>
          </p:cNvPr>
          <p:cNvSpPr>
            <a:spLocks noGrp="1"/>
          </p:cNvSpPr>
          <p:nvPr>
            <p:ph type="dt" sz="half" idx="10"/>
          </p:nvPr>
        </p:nvSpPr>
        <p:spPr/>
        <p:txBody>
          <a:bodyPr/>
          <a:lstStyle/>
          <a:p>
            <a:fld id="{E6171E64-FE02-4DE5-B72F-53C3706641C3}" type="datetimeFigureOut">
              <a:rPr lang="en-US" smtClean="0"/>
              <a:t>12/14/2023</a:t>
            </a:fld>
            <a:endParaRPr lang="en-US"/>
          </a:p>
        </p:txBody>
      </p:sp>
      <p:sp>
        <p:nvSpPr>
          <p:cNvPr id="5" name="Footer Placeholder 4">
            <a:extLst>
              <a:ext uri="{FF2B5EF4-FFF2-40B4-BE49-F238E27FC236}">
                <a16:creationId xmlns:a16="http://schemas.microsoft.com/office/drawing/2014/main" id="{EE9A1821-A311-49CD-BCB4-B4BC88661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37C6A8-813A-486A-AA90-AB28935F2B4F}"/>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F38C7A17-06CC-442C-A876-A51B2B55650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54C1798A-2980-4F34-8355-7BCB6B295322}"/>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59D7542C-E4AE-488F-BC75-2E7ED83910CE}"/>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43372411"/>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25F8D-0421-4AEC-9C40-A13163EC8A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037680-115A-411F-AEF6-4AC2096B4A70}"/>
              </a:ext>
            </a:extLst>
          </p:cNvPr>
          <p:cNvSpPr>
            <a:spLocks noGrp="1"/>
          </p:cNvSpPr>
          <p:nvPr>
            <p:ph idx="1"/>
          </p:nvPr>
        </p:nvSpPr>
        <p:spPr>
          <a:xfrm>
            <a:off x="808662" y="2019299"/>
            <a:ext cx="10357666" cy="41148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0CC193-1304-4D0F-8331-14D4EC08EFE8}"/>
              </a:ext>
            </a:extLst>
          </p:cNvPr>
          <p:cNvSpPr>
            <a:spLocks noGrp="1"/>
          </p:cNvSpPr>
          <p:nvPr>
            <p:ph type="dt" sz="half" idx="10"/>
          </p:nvPr>
        </p:nvSpPr>
        <p:spPr/>
        <p:txBody>
          <a:bodyPr/>
          <a:lstStyle/>
          <a:p>
            <a:fld id="{E6171E64-FE02-4DE5-B72F-53C3706641C3}" type="datetimeFigureOut">
              <a:rPr lang="en-US" smtClean="0"/>
              <a:t>12/14/2023</a:t>
            </a:fld>
            <a:endParaRPr lang="en-US"/>
          </a:p>
        </p:txBody>
      </p:sp>
      <p:sp>
        <p:nvSpPr>
          <p:cNvPr id="5" name="Footer Placeholder 4">
            <a:extLst>
              <a:ext uri="{FF2B5EF4-FFF2-40B4-BE49-F238E27FC236}">
                <a16:creationId xmlns:a16="http://schemas.microsoft.com/office/drawing/2014/main" id="{0AF455C1-CD32-4050-BAFF-51CC6B62DF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0AF608-FF11-4CBE-B717-5D56AE67DDE1}"/>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698631542"/>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BD23A02E-6DCF-427A-8CFD-281B2185C7F0}"/>
              </a:ext>
            </a:extLst>
          </p:cNvPr>
          <p:cNvSpPr/>
          <p:nvPr/>
        </p:nvSpPr>
        <p:spPr>
          <a:xfrm>
            <a:off x="3242985" y="511814"/>
            <a:ext cx="5706031" cy="5706031"/>
          </a:xfrm>
          <a:prstGeom prst="ellipse">
            <a:avLst/>
          </a:prstGeom>
          <a:solidFill>
            <a:schemeClr val="accent1">
              <a:lumMod val="20000"/>
              <a:lumOff val="80000"/>
            </a:schemeClr>
          </a:solidFill>
          <a:ln>
            <a:noFill/>
          </a:ln>
          <a:effectLst>
            <a:outerShdw dist="165100" dir="2220000" algn="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6B4C32-F19C-44F3-8EF8-1F506D74DD7A}"/>
              </a:ext>
            </a:extLst>
          </p:cNvPr>
          <p:cNvSpPr>
            <a:spLocks noGrp="1"/>
          </p:cNvSpPr>
          <p:nvPr>
            <p:ph type="title"/>
          </p:nvPr>
        </p:nvSpPr>
        <p:spPr>
          <a:xfrm>
            <a:off x="3649192" y="1709738"/>
            <a:ext cx="4893617" cy="2553893"/>
          </a:xfrm>
        </p:spPr>
        <p:txBody>
          <a:bodyPr anchor="b">
            <a:normAutofit/>
          </a:bodyPr>
          <a:lstStyle>
            <a:lvl1pPr algn="ctr">
              <a:defRPr sz="3600"/>
            </a:lvl1pPr>
          </a:lstStyle>
          <a:p>
            <a:r>
              <a:rPr lang="en-US"/>
              <a:t>Click to edit Master title style</a:t>
            </a:r>
          </a:p>
        </p:txBody>
      </p:sp>
      <p:sp>
        <p:nvSpPr>
          <p:cNvPr id="3" name="Text Placeholder 2">
            <a:extLst>
              <a:ext uri="{FF2B5EF4-FFF2-40B4-BE49-F238E27FC236}">
                <a16:creationId xmlns:a16="http://schemas.microsoft.com/office/drawing/2014/main" id="{B0889729-131C-4F78-9DAA-E9EE28EA912F}"/>
              </a:ext>
            </a:extLst>
          </p:cNvPr>
          <p:cNvSpPr>
            <a:spLocks noGrp="1"/>
          </p:cNvSpPr>
          <p:nvPr>
            <p:ph type="body" idx="1"/>
          </p:nvPr>
        </p:nvSpPr>
        <p:spPr>
          <a:xfrm>
            <a:off x="4062249" y="4540468"/>
            <a:ext cx="4067503" cy="1154037"/>
          </a:xfrm>
          <a:prstGeom prst="rect">
            <a:avLst/>
          </a:prstGeom>
        </p:spPr>
        <p:txBody>
          <a:bodyPr>
            <a:normAutofit/>
          </a:bodyPr>
          <a:lstStyle>
            <a:lvl1pPr marL="0" indent="0" algn="ctr">
              <a:buNone/>
              <a:defRPr sz="1600" b="1" cap="all" spc="600" baseline="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24E608-AC1F-41FB-974A-BD619C6C26B5}"/>
              </a:ext>
            </a:extLst>
          </p:cNvPr>
          <p:cNvSpPr>
            <a:spLocks noGrp="1"/>
          </p:cNvSpPr>
          <p:nvPr>
            <p:ph type="dt" sz="half" idx="10"/>
          </p:nvPr>
        </p:nvSpPr>
        <p:spPr/>
        <p:txBody>
          <a:bodyPr/>
          <a:lstStyle/>
          <a:p>
            <a:fld id="{E6171E64-FE02-4DE5-B72F-53C3706641C3}" type="datetimeFigureOut">
              <a:rPr lang="en-US" smtClean="0"/>
              <a:t>12/14/2023</a:t>
            </a:fld>
            <a:endParaRPr lang="en-US"/>
          </a:p>
        </p:txBody>
      </p:sp>
      <p:sp>
        <p:nvSpPr>
          <p:cNvPr id="5" name="Footer Placeholder 4">
            <a:extLst>
              <a:ext uri="{FF2B5EF4-FFF2-40B4-BE49-F238E27FC236}">
                <a16:creationId xmlns:a16="http://schemas.microsoft.com/office/drawing/2014/main" id="{C0986158-8B03-45C3-891D-0357B198B6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C3B054-E8A2-43FD-B0FB-B1CCFA4BC0AD}"/>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99224796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64AA7-6D5A-402E-AD1A-880F2BDB7E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0D32B6-F9D8-4A43-B52C-336CFAB00A56}"/>
              </a:ext>
            </a:extLst>
          </p:cNvPr>
          <p:cNvSpPr>
            <a:spLocks noGrp="1"/>
          </p:cNvSpPr>
          <p:nvPr>
            <p:ph sz="half" idx="1"/>
          </p:nvPr>
        </p:nvSpPr>
        <p:spPr>
          <a:xfrm>
            <a:off x="812976" y="2019299"/>
            <a:ext cx="4995019"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50CDD9-5742-4A34-BA72-7CCA72D914F4}"/>
              </a:ext>
            </a:extLst>
          </p:cNvPr>
          <p:cNvSpPr>
            <a:spLocks noGrp="1"/>
          </p:cNvSpPr>
          <p:nvPr>
            <p:ph sz="half" idx="2"/>
          </p:nvPr>
        </p:nvSpPr>
        <p:spPr>
          <a:xfrm>
            <a:off x="6293718" y="2019299"/>
            <a:ext cx="5027954"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2783AA-D2AB-4385-A91F-870CB6564611}"/>
              </a:ext>
            </a:extLst>
          </p:cNvPr>
          <p:cNvSpPr>
            <a:spLocks noGrp="1"/>
          </p:cNvSpPr>
          <p:nvPr>
            <p:ph type="dt" sz="half" idx="10"/>
          </p:nvPr>
        </p:nvSpPr>
        <p:spPr/>
        <p:txBody>
          <a:bodyPr/>
          <a:lstStyle/>
          <a:p>
            <a:fld id="{E6171E64-FE02-4DE5-B72F-53C3706641C3}" type="datetimeFigureOut">
              <a:rPr lang="en-US" smtClean="0"/>
              <a:t>12/14/2023</a:t>
            </a:fld>
            <a:endParaRPr lang="en-US"/>
          </a:p>
        </p:txBody>
      </p:sp>
      <p:sp>
        <p:nvSpPr>
          <p:cNvPr id="6" name="Footer Placeholder 5">
            <a:extLst>
              <a:ext uri="{FF2B5EF4-FFF2-40B4-BE49-F238E27FC236}">
                <a16:creationId xmlns:a16="http://schemas.microsoft.com/office/drawing/2014/main" id="{855AAD9C-5CA2-4DA1-84D3-B1838979F6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1AB3C7-9574-47BC-932D-782BEE9989DA}"/>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3122786555"/>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4C468-781B-4BC5-8DEA-B9EF2BF90DD2}"/>
              </a:ext>
            </a:extLst>
          </p:cNvPr>
          <p:cNvSpPr>
            <a:spLocks noGrp="1"/>
          </p:cNvSpPr>
          <p:nvPr>
            <p:ph type="title"/>
          </p:nvPr>
        </p:nvSpPr>
        <p:spPr>
          <a:xfrm>
            <a:off x="811460" y="369168"/>
            <a:ext cx="10458729" cy="1439818"/>
          </a:xfrm>
        </p:spPr>
        <p:txBody>
          <a:bodyPr/>
          <a:lstStyle/>
          <a:p>
            <a:r>
              <a:rPr lang="en-US"/>
              <a:t>Click to edit Master title style</a:t>
            </a:r>
          </a:p>
        </p:txBody>
      </p:sp>
      <p:sp>
        <p:nvSpPr>
          <p:cNvPr id="3" name="Text Placeholder 2">
            <a:extLst>
              <a:ext uri="{FF2B5EF4-FFF2-40B4-BE49-F238E27FC236}">
                <a16:creationId xmlns:a16="http://schemas.microsoft.com/office/drawing/2014/main" id="{5367223F-48E4-491D-AB5D-5FC8A0C566AF}"/>
              </a:ext>
            </a:extLst>
          </p:cNvPr>
          <p:cNvSpPr>
            <a:spLocks noGrp="1"/>
          </p:cNvSpPr>
          <p:nvPr>
            <p:ph type="body" idx="1"/>
          </p:nvPr>
        </p:nvSpPr>
        <p:spPr>
          <a:xfrm>
            <a:off x="800101" y="1843067"/>
            <a:ext cx="5007894"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D6B764-4B87-42FF-ABAA-69B07B88FF40}"/>
              </a:ext>
            </a:extLst>
          </p:cNvPr>
          <p:cNvSpPr>
            <a:spLocks noGrp="1"/>
          </p:cNvSpPr>
          <p:nvPr>
            <p:ph sz="half" idx="2"/>
          </p:nvPr>
        </p:nvSpPr>
        <p:spPr>
          <a:xfrm>
            <a:off x="800101" y="2505075"/>
            <a:ext cx="5007894"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4357B9-406F-4BF9-B8FB-C53421EEF5A6}"/>
              </a:ext>
            </a:extLst>
          </p:cNvPr>
          <p:cNvSpPr>
            <a:spLocks noGrp="1"/>
          </p:cNvSpPr>
          <p:nvPr>
            <p:ph type="body" sz="quarter" idx="3"/>
          </p:nvPr>
        </p:nvSpPr>
        <p:spPr>
          <a:xfrm>
            <a:off x="6276061" y="1843067"/>
            <a:ext cx="4994128"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20462B-1939-4DAA-A7DD-6BDC95054A6E}"/>
              </a:ext>
            </a:extLst>
          </p:cNvPr>
          <p:cNvSpPr>
            <a:spLocks noGrp="1"/>
          </p:cNvSpPr>
          <p:nvPr>
            <p:ph sz="quarter" idx="4"/>
          </p:nvPr>
        </p:nvSpPr>
        <p:spPr>
          <a:xfrm>
            <a:off x="6276061" y="2505075"/>
            <a:ext cx="4994128"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76C938B-C4C2-4FA9-85CA-9CD742CD7523}"/>
              </a:ext>
            </a:extLst>
          </p:cNvPr>
          <p:cNvSpPr>
            <a:spLocks noGrp="1"/>
          </p:cNvSpPr>
          <p:nvPr>
            <p:ph type="dt" sz="half" idx="10"/>
          </p:nvPr>
        </p:nvSpPr>
        <p:spPr/>
        <p:txBody>
          <a:bodyPr/>
          <a:lstStyle/>
          <a:p>
            <a:fld id="{E6171E64-FE02-4DE5-B72F-53C3706641C3}" type="datetimeFigureOut">
              <a:rPr lang="en-US" smtClean="0"/>
              <a:t>12/14/2023</a:t>
            </a:fld>
            <a:endParaRPr lang="en-US"/>
          </a:p>
        </p:txBody>
      </p:sp>
      <p:sp>
        <p:nvSpPr>
          <p:cNvPr id="8" name="Footer Placeholder 7">
            <a:extLst>
              <a:ext uri="{FF2B5EF4-FFF2-40B4-BE49-F238E27FC236}">
                <a16:creationId xmlns:a16="http://schemas.microsoft.com/office/drawing/2014/main" id="{11AD8886-0D28-4D49-8D43-151D37E948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2FDDE8-E9F8-4B6C-9A40-829617A7C84D}"/>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990928304"/>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AE3D8-6C35-428B-B2F2-251FDE10BD20}"/>
              </a:ext>
            </a:extLst>
          </p:cNvPr>
          <p:cNvSpPr>
            <a:spLocks noGrp="1"/>
          </p:cNvSpPr>
          <p:nvPr>
            <p:ph type="title"/>
          </p:nvPr>
        </p:nvSpPr>
        <p:spPr>
          <a:xfrm>
            <a:off x="800100" y="983769"/>
            <a:ext cx="10094770" cy="1180574"/>
          </a:xfrm>
          <a:solidFill>
            <a:schemeClr val="accent1">
              <a:lumMod val="20000"/>
              <a:lumOff val="80000"/>
            </a:schemeClr>
          </a:solidFill>
          <a:effectLst>
            <a:outerShdw dist="165100" dir="18900000" algn="bl" rotWithShape="0">
              <a:prstClr val="black"/>
            </a:outerShdw>
          </a:effectLst>
        </p:spPr>
        <p:txBody>
          <a:bodyPr/>
          <a:lstStyle>
            <a:lvl1pPr marL="182880">
              <a:defRPr/>
            </a:lvl1pPr>
          </a:lstStyle>
          <a:p>
            <a:r>
              <a:rPr lang="en-US"/>
              <a:t>Click to edit Master title style</a:t>
            </a:r>
          </a:p>
        </p:txBody>
      </p:sp>
      <p:sp>
        <p:nvSpPr>
          <p:cNvPr id="3" name="Date Placeholder 2">
            <a:extLst>
              <a:ext uri="{FF2B5EF4-FFF2-40B4-BE49-F238E27FC236}">
                <a16:creationId xmlns:a16="http://schemas.microsoft.com/office/drawing/2014/main" id="{4F0B8015-E11A-42CA-AE88-7BD73F87E566}"/>
              </a:ext>
            </a:extLst>
          </p:cNvPr>
          <p:cNvSpPr>
            <a:spLocks noGrp="1"/>
          </p:cNvSpPr>
          <p:nvPr>
            <p:ph type="dt" sz="half" idx="10"/>
          </p:nvPr>
        </p:nvSpPr>
        <p:spPr/>
        <p:txBody>
          <a:bodyPr/>
          <a:lstStyle/>
          <a:p>
            <a:fld id="{E6171E64-FE02-4DE5-B72F-53C3706641C3}" type="datetimeFigureOut">
              <a:rPr lang="en-US" smtClean="0"/>
              <a:t>12/14/2023</a:t>
            </a:fld>
            <a:endParaRPr lang="en-US"/>
          </a:p>
        </p:txBody>
      </p:sp>
      <p:sp>
        <p:nvSpPr>
          <p:cNvPr id="4" name="Footer Placeholder 3">
            <a:extLst>
              <a:ext uri="{FF2B5EF4-FFF2-40B4-BE49-F238E27FC236}">
                <a16:creationId xmlns:a16="http://schemas.microsoft.com/office/drawing/2014/main" id="{07309078-34CA-45CD-B479-03906A265C6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D03258-F989-47B2-A643-A60CD8A77BC8}"/>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97717754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DA2F31-48B6-40CE-A364-3CE73FD859B4}"/>
              </a:ext>
            </a:extLst>
          </p:cNvPr>
          <p:cNvSpPr>
            <a:spLocks noGrp="1"/>
          </p:cNvSpPr>
          <p:nvPr>
            <p:ph type="dt" sz="half" idx="10"/>
          </p:nvPr>
        </p:nvSpPr>
        <p:spPr/>
        <p:txBody>
          <a:bodyPr/>
          <a:lstStyle/>
          <a:p>
            <a:fld id="{E6171E64-FE02-4DE5-B72F-53C3706641C3}" type="datetimeFigureOut">
              <a:rPr lang="en-US" smtClean="0"/>
              <a:t>12/14/2023</a:t>
            </a:fld>
            <a:endParaRPr lang="en-US"/>
          </a:p>
        </p:txBody>
      </p:sp>
      <p:sp>
        <p:nvSpPr>
          <p:cNvPr id="3" name="Footer Placeholder 2">
            <a:extLst>
              <a:ext uri="{FF2B5EF4-FFF2-40B4-BE49-F238E27FC236}">
                <a16:creationId xmlns:a16="http://schemas.microsoft.com/office/drawing/2014/main" id="{117EEA00-F166-41EB-9331-CA99BB70F02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BB051F-F8FC-4FF6-9783-45F9FE7AC302}"/>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029575803"/>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8635-A5AF-48F4-8CD2-FB0E01113904}"/>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a:t>Click to edit Master title style</a:t>
            </a:r>
          </a:p>
        </p:txBody>
      </p:sp>
      <p:sp>
        <p:nvSpPr>
          <p:cNvPr id="3" name="Content Placeholder 2">
            <a:extLst>
              <a:ext uri="{FF2B5EF4-FFF2-40B4-BE49-F238E27FC236}">
                <a16:creationId xmlns:a16="http://schemas.microsoft.com/office/drawing/2014/main" id="{E6E15E0E-DCC0-4781-A608-962B1241B5AA}"/>
              </a:ext>
            </a:extLst>
          </p:cNvPr>
          <p:cNvSpPr>
            <a:spLocks noGrp="1"/>
          </p:cNvSpPr>
          <p:nvPr>
            <p:ph idx="1"/>
          </p:nvPr>
        </p:nvSpPr>
        <p:spPr>
          <a:xfrm>
            <a:off x="5309826" y="987425"/>
            <a:ext cx="6045562"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121F43E-3D50-4A1C-A289-B3D0DD0E710F}"/>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E70E3A-6639-4EA0-8305-C1899DAB49EB}"/>
              </a:ext>
            </a:extLst>
          </p:cNvPr>
          <p:cNvSpPr>
            <a:spLocks noGrp="1"/>
          </p:cNvSpPr>
          <p:nvPr>
            <p:ph type="dt" sz="half" idx="10"/>
          </p:nvPr>
        </p:nvSpPr>
        <p:spPr/>
        <p:txBody>
          <a:bodyPr/>
          <a:lstStyle/>
          <a:p>
            <a:fld id="{E6171E64-FE02-4DE5-B72F-53C3706641C3}" type="datetimeFigureOut">
              <a:rPr lang="en-US" smtClean="0"/>
              <a:t>12/14/2023</a:t>
            </a:fld>
            <a:endParaRPr lang="en-US"/>
          </a:p>
        </p:txBody>
      </p:sp>
      <p:sp>
        <p:nvSpPr>
          <p:cNvPr id="6" name="Footer Placeholder 5">
            <a:extLst>
              <a:ext uri="{FF2B5EF4-FFF2-40B4-BE49-F238E27FC236}">
                <a16:creationId xmlns:a16="http://schemas.microsoft.com/office/drawing/2014/main" id="{5B6AFD57-4189-42FB-B29E-96366E51B4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F5E2EC-8483-4FBC-9D29-C19025FA8F97}"/>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161788250"/>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E581-A090-4AE9-9965-B06BDB52BD95}"/>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a:t>Click to edit Master title style</a:t>
            </a:r>
          </a:p>
        </p:txBody>
      </p:sp>
      <p:sp>
        <p:nvSpPr>
          <p:cNvPr id="3" name="Picture Placeholder 2">
            <a:extLst>
              <a:ext uri="{FF2B5EF4-FFF2-40B4-BE49-F238E27FC236}">
                <a16:creationId xmlns:a16="http://schemas.microsoft.com/office/drawing/2014/main" id="{9839DEF4-262F-4ACF-9B29-3D4B819E7065}"/>
              </a:ext>
            </a:extLst>
          </p:cNvPr>
          <p:cNvSpPr>
            <a:spLocks noGrp="1"/>
          </p:cNvSpPr>
          <p:nvPr>
            <p:ph type="pic" idx="1"/>
          </p:nvPr>
        </p:nvSpPr>
        <p:spPr>
          <a:xfrm>
            <a:off x="5353969" y="987425"/>
            <a:ext cx="5694503"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04ED7CBB-7A6F-441E-9072-2494B952FA8B}"/>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159692-77BE-4A7D-AA70-635007A6E92C}"/>
              </a:ext>
            </a:extLst>
          </p:cNvPr>
          <p:cNvSpPr>
            <a:spLocks noGrp="1"/>
          </p:cNvSpPr>
          <p:nvPr>
            <p:ph type="dt" sz="half" idx="10"/>
          </p:nvPr>
        </p:nvSpPr>
        <p:spPr/>
        <p:txBody>
          <a:bodyPr/>
          <a:lstStyle/>
          <a:p>
            <a:fld id="{E6171E64-FE02-4DE5-B72F-53C3706641C3}" type="datetimeFigureOut">
              <a:rPr lang="en-US" smtClean="0"/>
              <a:t>12/14/2023</a:t>
            </a:fld>
            <a:endParaRPr lang="en-US"/>
          </a:p>
        </p:txBody>
      </p:sp>
      <p:sp>
        <p:nvSpPr>
          <p:cNvPr id="6" name="Footer Placeholder 5">
            <a:extLst>
              <a:ext uri="{FF2B5EF4-FFF2-40B4-BE49-F238E27FC236}">
                <a16:creationId xmlns:a16="http://schemas.microsoft.com/office/drawing/2014/main" id="{FBB9A4DA-63AF-4D6A-98DB-E1D0AC741E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6B7958-B19B-4C23-A82F-DD4E4B912B29}"/>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3730042905"/>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86DAE1-1F65-43B8-A400-95E6DEEDCDFC}"/>
              </a:ext>
            </a:extLst>
          </p:cNvPr>
          <p:cNvSpPr>
            <a:spLocks noGrp="1"/>
          </p:cNvSpPr>
          <p:nvPr>
            <p:ph type="title"/>
          </p:nvPr>
        </p:nvSpPr>
        <p:spPr>
          <a:xfrm>
            <a:off x="808661" y="365125"/>
            <a:ext cx="10357666" cy="143845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2D75C993-A44B-4C2D-818E-4C9000BB05C1}"/>
              </a:ext>
            </a:extLst>
          </p:cNvPr>
          <p:cNvSpPr>
            <a:spLocks noGrp="1"/>
          </p:cNvSpPr>
          <p:nvPr>
            <p:ph type="body" idx="1"/>
          </p:nvPr>
        </p:nvSpPr>
        <p:spPr>
          <a:xfrm>
            <a:off x="808662" y="2019299"/>
            <a:ext cx="10357666"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A21B6E-ECC6-47D0-9C14-812B746F1563}"/>
              </a:ext>
            </a:extLst>
          </p:cNvPr>
          <p:cNvSpPr>
            <a:spLocks noGrp="1"/>
          </p:cNvSpPr>
          <p:nvPr>
            <p:ph type="dt" sz="half" idx="2"/>
          </p:nvPr>
        </p:nvSpPr>
        <p:spPr>
          <a:xfrm>
            <a:off x="795014" y="6342042"/>
            <a:ext cx="2743200" cy="365125"/>
          </a:xfrm>
          <a:prstGeom prst="rect">
            <a:avLst/>
          </a:prstGeom>
        </p:spPr>
        <p:txBody>
          <a:bodyPr vert="horz" lIns="91440" tIns="45720" rIns="91440" bIns="45720" rtlCol="0" anchor="ctr"/>
          <a:lstStyle>
            <a:lvl1pPr algn="l">
              <a:defRPr sz="1000" spc="100" baseline="0">
                <a:solidFill>
                  <a:schemeClr val="tx1"/>
                </a:solidFill>
              </a:defRPr>
            </a:lvl1pPr>
          </a:lstStyle>
          <a:p>
            <a:fld id="{E6171E64-FE02-4DE5-B72F-53C3706641C3}" type="datetimeFigureOut">
              <a:rPr lang="en-US" smtClean="0"/>
              <a:t>12/14/2023</a:t>
            </a:fld>
            <a:endParaRPr lang="en-US"/>
          </a:p>
        </p:txBody>
      </p:sp>
      <p:sp>
        <p:nvSpPr>
          <p:cNvPr id="5" name="Footer Placeholder 4">
            <a:extLst>
              <a:ext uri="{FF2B5EF4-FFF2-40B4-BE49-F238E27FC236}">
                <a16:creationId xmlns:a16="http://schemas.microsoft.com/office/drawing/2014/main" id="{5209A716-DEA9-48A9-A5BC-0F392D2B49AC}"/>
              </a:ext>
            </a:extLst>
          </p:cNvPr>
          <p:cNvSpPr>
            <a:spLocks noGrp="1"/>
          </p:cNvSpPr>
          <p:nvPr>
            <p:ph type="ftr" sz="quarter" idx="3"/>
          </p:nvPr>
        </p:nvSpPr>
        <p:spPr>
          <a:xfrm>
            <a:off x="7696200" y="6342042"/>
            <a:ext cx="3470128" cy="365125"/>
          </a:xfrm>
          <a:prstGeom prst="rect">
            <a:avLst/>
          </a:prstGeom>
        </p:spPr>
        <p:txBody>
          <a:bodyPr vert="horz" lIns="91440" tIns="45720" rIns="91440" bIns="45720" rtlCol="0" anchor="ctr"/>
          <a:lstStyle>
            <a:lvl1pPr algn="r">
              <a:defRPr sz="1000" spc="5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C09CB69E-A0E4-4558-9C62-4CD8CDD2A501}"/>
              </a:ext>
            </a:extLst>
          </p:cNvPr>
          <p:cNvSpPr>
            <a:spLocks noGrp="1"/>
          </p:cNvSpPr>
          <p:nvPr>
            <p:ph type="sldNum" sz="quarter" idx="4"/>
          </p:nvPr>
        </p:nvSpPr>
        <p:spPr>
          <a:xfrm>
            <a:off x="11166329" y="6342042"/>
            <a:ext cx="526228" cy="365125"/>
          </a:xfrm>
          <a:prstGeom prst="rect">
            <a:avLst/>
          </a:prstGeom>
        </p:spPr>
        <p:txBody>
          <a:bodyPr vert="horz" lIns="91440" tIns="45720" rIns="91440" bIns="45720" rtlCol="0" anchor="ctr"/>
          <a:lstStyle>
            <a:lvl1pPr algn="r">
              <a:defRPr sz="1000" spc="100" baseline="0">
                <a:solidFill>
                  <a:schemeClr val="tx1"/>
                </a:solidFill>
              </a:defRPr>
            </a:lvl1p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EB6ECC43-D65E-4A7B-A76B-D278A2184166}"/>
              </a:ext>
            </a:extLst>
          </p:cNvPr>
          <p:cNvGrpSpPr/>
          <p:nvPr/>
        </p:nvGrpSpPr>
        <p:grpSpPr>
          <a:xfrm flipV="1">
            <a:off x="11626076" y="3551521"/>
            <a:ext cx="567782" cy="3306479"/>
            <a:chOff x="11619770" y="-2005"/>
            <a:chExt cx="567782" cy="3306479"/>
          </a:xfrm>
        </p:grpSpPr>
        <p:sp>
          <p:nvSpPr>
            <p:cNvPr id="8" name="Freeform: Shape 7">
              <a:extLst>
                <a:ext uri="{FF2B5EF4-FFF2-40B4-BE49-F238E27FC236}">
                  <a16:creationId xmlns:a16="http://schemas.microsoft.com/office/drawing/2014/main" id="{7EE443C5-5AB9-407B-A8C3-011BB14FEF06}"/>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13">
                <a:extLst>
                  <a:ext uri="{96DAC541-7B7A-43D3-8B79-37D633B846F1}">
                    <asvg:svgBlip xmlns:asvg="http://schemas.microsoft.com/office/drawing/2016/SVG/main" r:embed="rId14"/>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4538C9FA-DA5E-4785-8F4A-CA481A3A6526}"/>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43637085"/>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7" r:id="rId7"/>
    <p:sldLayoutId id="2147483733" r:id="rId8"/>
    <p:sldLayoutId id="2147483734" r:id="rId9"/>
    <p:sldLayoutId id="2147483735" r:id="rId10"/>
    <p:sldLayoutId id="2147483736" r:id="rId11"/>
  </p:sldLayoutIdLst>
  <p:hf hdr="0" ftr="0" dt="0"/>
  <p:txStyles>
    <p:titleStyle>
      <a:lvl1pPr algn="l" defTabSz="914400" rtl="0" eaLnBrk="1" latinLnBrk="0" hangingPunct="1">
        <a:lnSpc>
          <a:spcPct val="120000"/>
        </a:lnSpc>
        <a:spcBef>
          <a:spcPct val="0"/>
        </a:spcBef>
        <a:buNone/>
        <a:defRPr sz="320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sv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hyperlink" Target="https://libraries.cca.edu/"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5.png"/><Relationship Id="rId7" Type="http://schemas.openxmlformats.org/officeDocument/2006/relationships/customXml" Target="../ink/ink2.xml"/><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customXml" Target="../ink/ink1.xml"/><Relationship Id="rId10" Type="http://schemas.openxmlformats.org/officeDocument/2006/relationships/image" Target="../media/image18.png"/><Relationship Id="rId4" Type="http://schemas.openxmlformats.org/officeDocument/2006/relationships/image" Target="../media/image6.jpeg"/><Relationship Id="rId9" Type="http://schemas.openxmlformats.org/officeDocument/2006/relationships/customXml" Target="../ink/ink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hyperlink" Target="https://help.bittitan.com/hc/en-us/articles/115008107627-GroupWise-to-Microsoft-365-Migration-Guide#h_01HAJWWPQWVFNV81V1J14P3S3D" TargetMode="External"/><Relationship Id="rId3" Type="http://schemas.openxmlformats.org/officeDocument/2006/relationships/hyperlink" Target="https://www.microsoft.com/en-us/fasttrack" TargetMode="External"/><Relationship Id="rId7" Type="http://schemas.openxmlformats.org/officeDocument/2006/relationships/hyperlink" Target="https://community.microfocus.com/img/gw/gwmm/w/gwmmtips/41978/knowledge-document-how-to-convert-a-groupwise-email-into-outlook-readable-format"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hyperlink" Target="https://www.microfocus.com/en-us/products/groupwise/overview" TargetMode="External"/><Relationship Id="rId11" Type="http://schemas.openxmlformats.org/officeDocument/2006/relationships/hyperlink" Target="https://www.pcmag.com/reviews/icewarp-cloud" TargetMode="External"/><Relationship Id="rId5" Type="http://schemas.openxmlformats.org/officeDocument/2006/relationships/hyperlink" Target="https://blog.trustedtechteam.com/2020-05-22-migrationwiz-vs-exchange-cutover-method-pros-and-cons/" TargetMode="External"/><Relationship Id="rId10" Type="http://schemas.openxmlformats.org/officeDocument/2006/relationships/hyperlink" Target="https://www.emailtooltester.com/en/blog/google-workspace-review/" TargetMode="External"/><Relationship Id="rId4" Type="http://schemas.openxmlformats.org/officeDocument/2006/relationships/hyperlink" Target="https://www.shoviv.com/" TargetMode="External"/><Relationship Id="rId9" Type="http://schemas.openxmlformats.org/officeDocument/2006/relationships/hyperlink" Target="https://www.stellarinfo.com/blog/groupwise-office-365-migration-step-step-guid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FC321AD-2C92-446F-AF58-8CAA634BFD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EA855B9-EE27-4441-846C-35DF1C6483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Abstract smoke background">
            <a:extLst>
              <a:ext uri="{FF2B5EF4-FFF2-40B4-BE49-F238E27FC236}">
                <a16:creationId xmlns:a16="http://schemas.microsoft.com/office/drawing/2014/main" id="{4FCC046D-9D04-7E65-62DA-F46AF855689D}"/>
              </a:ext>
            </a:extLst>
          </p:cNvPr>
          <p:cNvPicPr>
            <a:picLocks noChangeAspect="1"/>
          </p:cNvPicPr>
          <p:nvPr/>
        </p:nvPicPr>
        <p:blipFill rotWithShape="1">
          <a:blip r:embed="rId3">
            <a:alphaModFix amt="50000"/>
          </a:blip>
          <a:srcRect t="6400" b="9014"/>
          <a:stretch/>
        </p:blipFill>
        <p:spPr>
          <a:xfrm>
            <a:off x="20" y="10"/>
            <a:ext cx="12191979" cy="6857989"/>
          </a:xfrm>
          <a:prstGeom prst="rect">
            <a:avLst/>
          </a:prstGeom>
        </p:spPr>
      </p:pic>
      <p:sp>
        <p:nvSpPr>
          <p:cNvPr id="2" name="Title 1">
            <a:extLst>
              <a:ext uri="{FF2B5EF4-FFF2-40B4-BE49-F238E27FC236}">
                <a16:creationId xmlns:a16="http://schemas.microsoft.com/office/drawing/2014/main" id="{C2355F4A-356A-2DB9-D86D-A8548836F965}"/>
              </a:ext>
            </a:extLst>
          </p:cNvPr>
          <p:cNvSpPr>
            <a:spLocks noGrp="1"/>
          </p:cNvSpPr>
          <p:nvPr>
            <p:ph type="ctrTitle"/>
          </p:nvPr>
        </p:nvSpPr>
        <p:spPr>
          <a:xfrm>
            <a:off x="1600200" y="1261872"/>
            <a:ext cx="7142018" cy="2852928"/>
          </a:xfrm>
        </p:spPr>
        <p:txBody>
          <a:bodyPr>
            <a:normAutofit/>
          </a:bodyPr>
          <a:lstStyle/>
          <a:p>
            <a:r>
              <a:rPr lang="en-US" dirty="0">
                <a:solidFill>
                  <a:srgbClr val="FFFFFF"/>
                </a:solidFill>
              </a:rPr>
              <a:t>Lewis &amp; </a:t>
            </a:r>
            <a:r>
              <a:rPr lang="en-US" dirty="0" err="1">
                <a:solidFill>
                  <a:srgbClr val="FFFFFF"/>
                </a:solidFill>
              </a:rPr>
              <a:t>clark</a:t>
            </a:r>
            <a:r>
              <a:rPr lang="en-US" dirty="0">
                <a:solidFill>
                  <a:srgbClr val="FFFFFF"/>
                </a:solidFill>
              </a:rPr>
              <a:t> library</a:t>
            </a:r>
            <a:endParaRPr lang="en-US">
              <a:solidFill>
                <a:srgbClr val="FFFFFF"/>
              </a:solidFill>
            </a:endParaRPr>
          </a:p>
        </p:txBody>
      </p:sp>
      <p:sp>
        <p:nvSpPr>
          <p:cNvPr id="3" name="Subtitle 2">
            <a:extLst>
              <a:ext uri="{FF2B5EF4-FFF2-40B4-BE49-F238E27FC236}">
                <a16:creationId xmlns:a16="http://schemas.microsoft.com/office/drawing/2014/main" id="{D4B9B860-10BB-8DB9-A2FF-2D2A590ACE63}"/>
              </a:ext>
            </a:extLst>
          </p:cNvPr>
          <p:cNvSpPr>
            <a:spLocks noGrp="1"/>
          </p:cNvSpPr>
          <p:nvPr>
            <p:ph type="subTitle" idx="1"/>
          </p:nvPr>
        </p:nvSpPr>
        <p:spPr>
          <a:xfrm>
            <a:off x="1600199" y="4681728"/>
            <a:ext cx="8410576" cy="929296"/>
          </a:xfrm>
        </p:spPr>
        <p:txBody>
          <a:bodyPr>
            <a:normAutofit/>
          </a:bodyPr>
          <a:lstStyle/>
          <a:p>
            <a:r>
              <a:rPr lang="en-US">
                <a:solidFill>
                  <a:srgbClr val="FFFFFF"/>
                </a:solidFill>
              </a:rPr>
              <a:t>Peter Van Horn, Tyler Coenen, Paul Morgan </a:t>
            </a:r>
          </a:p>
        </p:txBody>
      </p:sp>
      <p:sp>
        <p:nvSpPr>
          <p:cNvPr id="19" name="Rectangle 18">
            <a:extLst>
              <a:ext uri="{FF2B5EF4-FFF2-40B4-BE49-F238E27FC236}">
                <a16:creationId xmlns:a16="http://schemas.microsoft.com/office/drawing/2014/main" id="{2BF5D4DB-368A-4B23-81E4-E0454BAD8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253" y="322803"/>
            <a:ext cx="642729" cy="2930667"/>
          </a:xfrm>
          <a:prstGeom prst="rect">
            <a:avLst/>
          </a:prstGeom>
          <a:blipFill dpi="0" rotWithShape="1">
            <a:blip r:embed="rId4">
              <a:alphaModFix amt="99000"/>
              <a:extLst>
                <a:ext uri="{96DAC541-7B7A-43D3-8B79-37D633B846F1}">
                  <asvg:svgBlip xmlns:asvg="http://schemas.microsoft.com/office/drawing/2016/SVG/main" r:embed="rId5"/>
                </a:ext>
              </a:extLst>
            </a:blip>
            <a:srcRect/>
            <a:tile tx="0" ty="0" sx="6000" sy="6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372D7B9-36D5-4C1F-B7C9-36717C28F1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4D19D955-DD00-0D75-9F57-0C29136D802C}"/>
              </a:ext>
            </a:extLst>
          </p:cNvPr>
          <p:cNvSpPr>
            <a:spLocks noGrp="1"/>
          </p:cNvSpPr>
          <p:nvPr>
            <p:ph type="sldNum" sz="quarter" idx="12"/>
          </p:nvPr>
        </p:nvSpPr>
        <p:spPr/>
        <p:txBody>
          <a:bodyPr/>
          <a:lstStyle/>
          <a:p>
            <a:fld id="{91F18EF7-BE1E-4ECB-84D4-67C2B4D8F095}" type="slidenum">
              <a:rPr lang="en-US" smtClean="0"/>
              <a:t>1</a:t>
            </a:fld>
            <a:endParaRPr lang="en-US"/>
          </a:p>
        </p:txBody>
      </p:sp>
    </p:spTree>
    <p:extLst>
      <p:ext uri="{BB962C8B-B14F-4D97-AF65-F5344CB8AC3E}">
        <p14:creationId xmlns:p14="http://schemas.microsoft.com/office/powerpoint/2010/main" val="42586988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2B2F1-6201-8C1B-11EE-61C6D1C5941A}"/>
              </a:ext>
            </a:extLst>
          </p:cNvPr>
          <p:cNvSpPr>
            <a:spLocks noGrp="1"/>
          </p:cNvSpPr>
          <p:nvPr>
            <p:ph type="ctrTitle"/>
          </p:nvPr>
        </p:nvSpPr>
        <p:spPr>
          <a:xfrm>
            <a:off x="1600200" y="1261872"/>
            <a:ext cx="7638222" cy="810768"/>
          </a:xfrm>
        </p:spPr>
        <p:txBody>
          <a:bodyPr/>
          <a:lstStyle/>
          <a:p>
            <a:r>
              <a:rPr lang="en-US"/>
              <a:t> alternatives</a:t>
            </a:r>
          </a:p>
        </p:txBody>
      </p:sp>
      <p:sp>
        <p:nvSpPr>
          <p:cNvPr id="3" name="Subtitle 2">
            <a:extLst>
              <a:ext uri="{FF2B5EF4-FFF2-40B4-BE49-F238E27FC236}">
                <a16:creationId xmlns:a16="http://schemas.microsoft.com/office/drawing/2014/main" id="{1B4AC197-8702-9974-A31B-C8A8B1F9748A}"/>
              </a:ext>
            </a:extLst>
          </p:cNvPr>
          <p:cNvSpPr>
            <a:spLocks noGrp="1"/>
          </p:cNvSpPr>
          <p:nvPr>
            <p:ph type="subTitle" idx="1"/>
          </p:nvPr>
        </p:nvSpPr>
        <p:spPr>
          <a:xfrm>
            <a:off x="1600200" y="2281428"/>
            <a:ext cx="7638222" cy="609256"/>
          </a:xfrm>
        </p:spPr>
        <p:txBody>
          <a:bodyPr vert="horz" lIns="91440" tIns="45720" rIns="91440" bIns="45720" rtlCol="0" anchor="t">
            <a:normAutofit/>
          </a:bodyPr>
          <a:lstStyle/>
          <a:p>
            <a:r>
              <a:rPr lang="en-US" sz="2000"/>
              <a:t>What are our options?</a:t>
            </a:r>
          </a:p>
        </p:txBody>
      </p:sp>
      <p:sp>
        <p:nvSpPr>
          <p:cNvPr id="5" name="Subtitle 2">
            <a:extLst>
              <a:ext uri="{FF2B5EF4-FFF2-40B4-BE49-F238E27FC236}">
                <a16:creationId xmlns:a16="http://schemas.microsoft.com/office/drawing/2014/main" id="{793AE42D-D365-3AD0-0111-FF30EF0D1398}"/>
              </a:ext>
            </a:extLst>
          </p:cNvPr>
          <p:cNvSpPr txBox="1">
            <a:spLocks/>
          </p:cNvSpPr>
          <p:nvPr/>
        </p:nvSpPr>
        <p:spPr>
          <a:xfrm>
            <a:off x="1600200" y="3858768"/>
            <a:ext cx="7638222" cy="1919896"/>
          </a:xfrm>
          <a:prstGeom prst="rect">
            <a:avLst/>
          </a:prstGeom>
        </p:spPr>
        <p:txBody>
          <a:bodyPr vert="horz" lIns="91440" tIns="45720" rIns="91440" bIns="45720" rtlCol="0" anchor="t">
            <a:normAutofit/>
          </a:bodyPr>
          <a:lstStyle>
            <a:lvl1pPr marL="0" indent="0" algn="l" defTabSz="914400" rtl="0" eaLnBrk="1" latinLnBrk="0" hangingPunct="1">
              <a:lnSpc>
                <a:spcPct val="130000"/>
              </a:lnSpc>
              <a:spcBef>
                <a:spcPts val="1000"/>
              </a:spcBef>
              <a:buSzPct val="85000"/>
              <a:buFont typeface="Arial" panose="020B0604020202020204" pitchFamily="34" charset="0"/>
              <a:buNone/>
              <a:defRPr sz="1600" b="1" kern="1200" cap="all" spc="600" baseline="0">
                <a:solidFill>
                  <a:schemeClr val="tx1"/>
                </a:solidFill>
                <a:latin typeface="+mn-lt"/>
                <a:ea typeface="+mn-ea"/>
                <a:cs typeface="+mn-cs"/>
              </a:defRPr>
            </a:lvl1pPr>
            <a:lvl2pPr marL="457200" indent="0" algn="ctr" defTabSz="914400" rtl="0" eaLnBrk="1" latinLnBrk="0" hangingPunct="1">
              <a:lnSpc>
                <a:spcPct val="130000"/>
              </a:lnSpc>
              <a:spcBef>
                <a:spcPts val="500"/>
              </a:spcBef>
              <a:buSzPct val="100000"/>
              <a:buFont typeface="Avenir Next LT Pro Light" panose="020B03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SzPct val="8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SzPct val="100000"/>
              <a:buFont typeface="Avenir Next LT Pro Light" panose="020B03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SzPct val="8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Microsoft 365</a:t>
            </a:r>
          </a:p>
          <a:p>
            <a:r>
              <a:rPr lang="en-US" err="1"/>
              <a:t>Icewarp</a:t>
            </a:r>
          </a:p>
          <a:p>
            <a:r>
              <a:rPr lang="en-US"/>
              <a:t>Google workspace</a:t>
            </a:r>
          </a:p>
        </p:txBody>
      </p:sp>
      <p:pic>
        <p:nvPicPr>
          <p:cNvPr id="6" name="Picture 5" descr="https://encrypted-tbn0.gstatic.com/images?q=tbn:ANd9GcTwhqZsr5q4Dz-ecvcVg_9WzU0VsmEw6l6pYYaq9RdWKw&amp;s">
            <a:extLst>
              <a:ext uri="{FF2B5EF4-FFF2-40B4-BE49-F238E27FC236}">
                <a16:creationId xmlns:a16="http://schemas.microsoft.com/office/drawing/2014/main" id="{3AE71F04-1DF9-2834-19A5-0D521CDF817A}"/>
              </a:ext>
            </a:extLst>
          </p:cNvPr>
          <p:cNvPicPr>
            <a:picLocks noChangeAspect="1"/>
          </p:cNvPicPr>
          <p:nvPr/>
        </p:nvPicPr>
        <p:blipFill>
          <a:blip r:embed="rId3"/>
          <a:stretch>
            <a:fillRect/>
          </a:stretch>
        </p:blipFill>
        <p:spPr>
          <a:xfrm>
            <a:off x="9635490" y="468630"/>
            <a:ext cx="1508760" cy="1508760"/>
          </a:xfrm>
          <a:prstGeom prst="rect">
            <a:avLst/>
          </a:prstGeom>
        </p:spPr>
      </p:pic>
      <p:pic>
        <p:nvPicPr>
          <p:cNvPr id="7" name="Picture 6" descr="File:Google &quot;G&quot; logo.svg - Wikipedia">
            <a:extLst>
              <a:ext uri="{FF2B5EF4-FFF2-40B4-BE49-F238E27FC236}">
                <a16:creationId xmlns:a16="http://schemas.microsoft.com/office/drawing/2014/main" id="{64AAD701-C82C-4A1A-70FD-7C67C0F8F14A}"/>
              </a:ext>
            </a:extLst>
          </p:cNvPr>
          <p:cNvPicPr>
            <a:picLocks noChangeAspect="1"/>
          </p:cNvPicPr>
          <p:nvPr/>
        </p:nvPicPr>
        <p:blipFill>
          <a:blip r:embed="rId4"/>
          <a:stretch>
            <a:fillRect/>
          </a:stretch>
        </p:blipFill>
        <p:spPr>
          <a:xfrm>
            <a:off x="9502140" y="4541520"/>
            <a:ext cx="1790700" cy="1813560"/>
          </a:xfrm>
          <a:prstGeom prst="rect">
            <a:avLst/>
          </a:prstGeom>
        </p:spPr>
      </p:pic>
      <p:pic>
        <p:nvPicPr>
          <p:cNvPr id="9" name="Picture 8" descr="IceWarp new EPOS version's Video Conference solution promises a robust and  embolden Communication Strategy - CIO News">
            <a:extLst>
              <a:ext uri="{FF2B5EF4-FFF2-40B4-BE49-F238E27FC236}">
                <a16:creationId xmlns:a16="http://schemas.microsoft.com/office/drawing/2014/main" id="{399B3D16-44DA-DFD4-A343-06E4ACAD8365}"/>
              </a:ext>
            </a:extLst>
          </p:cNvPr>
          <p:cNvPicPr>
            <a:picLocks noChangeAspect="1"/>
          </p:cNvPicPr>
          <p:nvPr/>
        </p:nvPicPr>
        <p:blipFill>
          <a:blip r:embed="rId5"/>
          <a:stretch>
            <a:fillRect/>
          </a:stretch>
        </p:blipFill>
        <p:spPr>
          <a:xfrm>
            <a:off x="7219950" y="2142172"/>
            <a:ext cx="3314700" cy="2276475"/>
          </a:xfrm>
          <a:prstGeom prst="rect">
            <a:avLst/>
          </a:prstGeom>
        </p:spPr>
      </p:pic>
      <p:sp>
        <p:nvSpPr>
          <p:cNvPr id="4" name="Slide Number Placeholder 3">
            <a:extLst>
              <a:ext uri="{FF2B5EF4-FFF2-40B4-BE49-F238E27FC236}">
                <a16:creationId xmlns:a16="http://schemas.microsoft.com/office/drawing/2014/main" id="{3B5C5290-7B19-5D94-93F5-A4793AD614F0}"/>
              </a:ext>
            </a:extLst>
          </p:cNvPr>
          <p:cNvSpPr>
            <a:spLocks noGrp="1"/>
          </p:cNvSpPr>
          <p:nvPr>
            <p:ph type="sldNum" sz="quarter" idx="12"/>
          </p:nvPr>
        </p:nvSpPr>
        <p:spPr/>
        <p:txBody>
          <a:bodyPr/>
          <a:lstStyle/>
          <a:p>
            <a:fld id="{91F18EF7-BE1E-4ECB-84D4-67C2B4D8F095}" type="slidenum">
              <a:rPr lang="en-US" smtClean="0"/>
              <a:t>10</a:t>
            </a:fld>
            <a:endParaRPr lang="en-US"/>
          </a:p>
        </p:txBody>
      </p:sp>
    </p:spTree>
    <p:extLst>
      <p:ext uri="{BB962C8B-B14F-4D97-AF65-F5344CB8AC3E}">
        <p14:creationId xmlns:p14="http://schemas.microsoft.com/office/powerpoint/2010/main" val="1938244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D8D05-B9F4-58CF-D123-6E7D536FEAF4}"/>
              </a:ext>
            </a:extLst>
          </p:cNvPr>
          <p:cNvSpPr>
            <a:spLocks noGrp="1"/>
          </p:cNvSpPr>
          <p:nvPr>
            <p:ph type="title"/>
          </p:nvPr>
        </p:nvSpPr>
        <p:spPr>
          <a:xfrm>
            <a:off x="808661" y="1035685"/>
            <a:ext cx="10357666" cy="767890"/>
          </a:xfrm>
        </p:spPr>
        <p:txBody>
          <a:bodyPr/>
          <a:lstStyle/>
          <a:p>
            <a:r>
              <a:rPr lang="en-US"/>
              <a:t>Alternative: Microsoft 365</a:t>
            </a:r>
          </a:p>
        </p:txBody>
      </p:sp>
      <p:sp>
        <p:nvSpPr>
          <p:cNvPr id="3" name="Content Placeholder 2">
            <a:extLst>
              <a:ext uri="{FF2B5EF4-FFF2-40B4-BE49-F238E27FC236}">
                <a16:creationId xmlns:a16="http://schemas.microsoft.com/office/drawing/2014/main" id="{E9226395-17DB-5851-F40D-8A2F233A57C6}"/>
              </a:ext>
            </a:extLst>
          </p:cNvPr>
          <p:cNvSpPr>
            <a:spLocks noGrp="1"/>
          </p:cNvSpPr>
          <p:nvPr>
            <p:ph idx="1"/>
          </p:nvPr>
        </p:nvSpPr>
        <p:spPr>
          <a:xfrm>
            <a:off x="808662" y="2019299"/>
            <a:ext cx="4063546" cy="4114801"/>
          </a:xfrm>
        </p:spPr>
        <p:txBody>
          <a:bodyPr vert="horz" lIns="91440" tIns="45720" rIns="91440" bIns="45720" rtlCol="0" anchor="t">
            <a:normAutofit/>
          </a:bodyPr>
          <a:lstStyle/>
          <a:p>
            <a:pPr marL="0" indent="0">
              <a:buNone/>
            </a:pPr>
            <a:r>
              <a:rPr lang="en-US" b="1">
                <a:ea typeface="+mj-lt"/>
                <a:cs typeface="+mj-lt"/>
              </a:rPr>
              <a:t>Pros</a:t>
            </a:r>
            <a:endParaRPr lang="en-US">
              <a:ea typeface="+mj-lt"/>
              <a:cs typeface="+mj-lt"/>
            </a:endParaRPr>
          </a:p>
          <a:p>
            <a:r>
              <a:rPr lang="en-US"/>
              <a:t>Outsourced management</a:t>
            </a:r>
          </a:p>
          <a:p>
            <a:r>
              <a:rPr lang="en-US"/>
              <a:t>Existing licenses</a:t>
            </a:r>
          </a:p>
          <a:p>
            <a:r>
              <a:rPr lang="en-US"/>
              <a:t>Plugins</a:t>
            </a:r>
          </a:p>
          <a:p>
            <a:r>
              <a:rPr lang="en-US"/>
              <a:t>High reliability</a:t>
            </a:r>
          </a:p>
          <a:p>
            <a:r>
              <a:rPr lang="en-US"/>
              <a:t>Off campus access</a:t>
            </a:r>
          </a:p>
          <a:p>
            <a:r>
              <a:rPr lang="en-US"/>
              <a:t>Automatic redundancy</a:t>
            </a:r>
          </a:p>
          <a:p>
            <a:r>
              <a:rPr lang="en-US"/>
              <a:t>Guaranteed platform support</a:t>
            </a:r>
          </a:p>
        </p:txBody>
      </p:sp>
      <p:sp>
        <p:nvSpPr>
          <p:cNvPr id="5" name="Content Placeholder 2">
            <a:extLst>
              <a:ext uri="{FF2B5EF4-FFF2-40B4-BE49-F238E27FC236}">
                <a16:creationId xmlns:a16="http://schemas.microsoft.com/office/drawing/2014/main" id="{5097F043-86DF-F4B8-C4CC-310C67578D6F}"/>
              </a:ext>
            </a:extLst>
          </p:cNvPr>
          <p:cNvSpPr txBox="1">
            <a:spLocks/>
          </p:cNvSpPr>
          <p:nvPr/>
        </p:nvSpPr>
        <p:spPr>
          <a:xfrm>
            <a:off x="6401742" y="2019299"/>
            <a:ext cx="4063546" cy="4114801"/>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a:t>Cons</a:t>
            </a:r>
          </a:p>
          <a:p>
            <a:r>
              <a:rPr lang="en-US"/>
              <a:t>All eggs in one basket</a:t>
            </a:r>
          </a:p>
          <a:p>
            <a:r>
              <a:rPr lang="en-US"/>
              <a:t>Subscription model</a:t>
            </a:r>
          </a:p>
          <a:p>
            <a:pPr marL="0" indent="0">
              <a:buNone/>
            </a:pPr>
            <a:endParaRPr lang="en-US"/>
          </a:p>
        </p:txBody>
      </p:sp>
      <p:sp>
        <p:nvSpPr>
          <p:cNvPr id="4" name="Slide Number Placeholder 3">
            <a:extLst>
              <a:ext uri="{FF2B5EF4-FFF2-40B4-BE49-F238E27FC236}">
                <a16:creationId xmlns:a16="http://schemas.microsoft.com/office/drawing/2014/main" id="{5D312BDD-B5CB-A50B-F424-B16696E3D467}"/>
              </a:ext>
            </a:extLst>
          </p:cNvPr>
          <p:cNvSpPr>
            <a:spLocks noGrp="1"/>
          </p:cNvSpPr>
          <p:nvPr>
            <p:ph type="sldNum" sz="quarter" idx="12"/>
          </p:nvPr>
        </p:nvSpPr>
        <p:spPr/>
        <p:txBody>
          <a:bodyPr/>
          <a:lstStyle/>
          <a:p>
            <a:fld id="{91F18EF7-BE1E-4ECB-84D4-67C2B4D8F095}" type="slidenum">
              <a:rPr lang="en-US" smtClean="0"/>
              <a:t>11</a:t>
            </a:fld>
            <a:endParaRPr lang="en-US"/>
          </a:p>
        </p:txBody>
      </p:sp>
    </p:spTree>
    <p:extLst>
      <p:ext uri="{BB962C8B-B14F-4D97-AF65-F5344CB8AC3E}">
        <p14:creationId xmlns:p14="http://schemas.microsoft.com/office/powerpoint/2010/main" val="34553508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6A4F2-46DF-BFB4-3860-0677D6DE83D1}"/>
              </a:ext>
            </a:extLst>
          </p:cNvPr>
          <p:cNvSpPr>
            <a:spLocks noGrp="1"/>
          </p:cNvSpPr>
          <p:nvPr>
            <p:ph type="title"/>
          </p:nvPr>
        </p:nvSpPr>
        <p:spPr/>
        <p:txBody>
          <a:bodyPr/>
          <a:lstStyle/>
          <a:p>
            <a:r>
              <a:rPr lang="en-US"/>
              <a:t>Alternative: </a:t>
            </a:r>
            <a:r>
              <a:rPr lang="en-US" err="1"/>
              <a:t>IceWarp</a:t>
            </a:r>
          </a:p>
        </p:txBody>
      </p:sp>
      <p:sp>
        <p:nvSpPr>
          <p:cNvPr id="3" name="Text Placeholder 2">
            <a:extLst>
              <a:ext uri="{FF2B5EF4-FFF2-40B4-BE49-F238E27FC236}">
                <a16:creationId xmlns:a16="http://schemas.microsoft.com/office/drawing/2014/main" id="{82F78754-36DD-4EF0-8E0A-B09548091CCE}"/>
              </a:ext>
            </a:extLst>
          </p:cNvPr>
          <p:cNvSpPr>
            <a:spLocks noGrp="1"/>
          </p:cNvSpPr>
          <p:nvPr>
            <p:ph type="body" idx="1"/>
          </p:nvPr>
        </p:nvSpPr>
        <p:spPr/>
        <p:txBody>
          <a:bodyPr/>
          <a:lstStyle/>
          <a:p>
            <a:r>
              <a:rPr lang="en-US"/>
              <a:t>Pros</a:t>
            </a:r>
          </a:p>
        </p:txBody>
      </p:sp>
      <p:sp>
        <p:nvSpPr>
          <p:cNvPr id="4" name="Content Placeholder 3">
            <a:extLst>
              <a:ext uri="{FF2B5EF4-FFF2-40B4-BE49-F238E27FC236}">
                <a16:creationId xmlns:a16="http://schemas.microsoft.com/office/drawing/2014/main" id="{F5AFD83C-693B-DA8D-3A06-21E4804705C6}"/>
              </a:ext>
            </a:extLst>
          </p:cNvPr>
          <p:cNvSpPr>
            <a:spLocks noGrp="1"/>
          </p:cNvSpPr>
          <p:nvPr>
            <p:ph sz="half" idx="2"/>
          </p:nvPr>
        </p:nvSpPr>
        <p:spPr/>
        <p:txBody>
          <a:bodyPr/>
          <a:lstStyle/>
          <a:p>
            <a:r>
              <a:rPr lang="en-US"/>
              <a:t>All-In-One</a:t>
            </a:r>
          </a:p>
          <a:p>
            <a:r>
              <a:rPr lang="en-US"/>
              <a:t>Cross-Platform</a:t>
            </a:r>
          </a:p>
          <a:p>
            <a:r>
              <a:rPr lang="en-US"/>
              <a:t>Security</a:t>
            </a:r>
          </a:p>
          <a:p>
            <a:r>
              <a:rPr lang="en-US"/>
              <a:t>Cost</a:t>
            </a:r>
          </a:p>
          <a:p>
            <a:r>
              <a:rPr lang="en-US"/>
              <a:t>Communication</a:t>
            </a:r>
          </a:p>
          <a:p>
            <a:pPr marL="0" indent="0">
              <a:buNone/>
            </a:pPr>
            <a:endParaRPr lang="en-US"/>
          </a:p>
        </p:txBody>
      </p:sp>
      <p:sp>
        <p:nvSpPr>
          <p:cNvPr id="5" name="Text Placeholder 4">
            <a:extLst>
              <a:ext uri="{FF2B5EF4-FFF2-40B4-BE49-F238E27FC236}">
                <a16:creationId xmlns:a16="http://schemas.microsoft.com/office/drawing/2014/main" id="{99C2F6E0-3E6A-67FF-2AF2-B8CFA56C1584}"/>
              </a:ext>
            </a:extLst>
          </p:cNvPr>
          <p:cNvSpPr>
            <a:spLocks noGrp="1"/>
          </p:cNvSpPr>
          <p:nvPr>
            <p:ph type="body" sz="quarter" idx="3"/>
          </p:nvPr>
        </p:nvSpPr>
        <p:spPr/>
        <p:txBody>
          <a:bodyPr/>
          <a:lstStyle/>
          <a:p>
            <a:r>
              <a:rPr lang="en-US"/>
              <a:t>Cons</a:t>
            </a:r>
          </a:p>
        </p:txBody>
      </p:sp>
      <p:sp>
        <p:nvSpPr>
          <p:cNvPr id="6" name="Content Placeholder 5">
            <a:extLst>
              <a:ext uri="{FF2B5EF4-FFF2-40B4-BE49-F238E27FC236}">
                <a16:creationId xmlns:a16="http://schemas.microsoft.com/office/drawing/2014/main" id="{347C145C-5D90-78FD-5767-DECB3652AB0C}"/>
              </a:ext>
            </a:extLst>
          </p:cNvPr>
          <p:cNvSpPr>
            <a:spLocks noGrp="1"/>
          </p:cNvSpPr>
          <p:nvPr>
            <p:ph sz="quarter" idx="4"/>
          </p:nvPr>
        </p:nvSpPr>
        <p:spPr/>
        <p:txBody>
          <a:bodyPr/>
          <a:lstStyle/>
          <a:p>
            <a:r>
              <a:rPr lang="en-US"/>
              <a:t>Mutually exclusive with other products</a:t>
            </a:r>
          </a:p>
          <a:p>
            <a:r>
              <a:rPr lang="en-US"/>
              <a:t>Lacks Third-Party Support</a:t>
            </a:r>
          </a:p>
          <a:p>
            <a:endParaRPr lang="en-US"/>
          </a:p>
        </p:txBody>
      </p:sp>
      <p:sp>
        <p:nvSpPr>
          <p:cNvPr id="7" name="Slide Number Placeholder 6">
            <a:extLst>
              <a:ext uri="{FF2B5EF4-FFF2-40B4-BE49-F238E27FC236}">
                <a16:creationId xmlns:a16="http://schemas.microsoft.com/office/drawing/2014/main" id="{CAA819D2-561B-A93A-2741-0D44EF1C2548}"/>
              </a:ext>
            </a:extLst>
          </p:cNvPr>
          <p:cNvSpPr>
            <a:spLocks noGrp="1"/>
          </p:cNvSpPr>
          <p:nvPr>
            <p:ph type="sldNum" sz="quarter" idx="12"/>
          </p:nvPr>
        </p:nvSpPr>
        <p:spPr/>
        <p:txBody>
          <a:bodyPr/>
          <a:lstStyle/>
          <a:p>
            <a:fld id="{91F18EF7-BE1E-4ECB-84D4-67C2B4D8F095}" type="slidenum">
              <a:rPr lang="en-US" smtClean="0"/>
              <a:t>12</a:t>
            </a:fld>
            <a:endParaRPr lang="en-US"/>
          </a:p>
        </p:txBody>
      </p:sp>
    </p:spTree>
    <p:extLst>
      <p:ext uri="{BB962C8B-B14F-4D97-AF65-F5344CB8AC3E}">
        <p14:creationId xmlns:p14="http://schemas.microsoft.com/office/powerpoint/2010/main" val="36690094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3F6D5-9F84-7459-FA92-8F38A31F69B8}"/>
              </a:ext>
            </a:extLst>
          </p:cNvPr>
          <p:cNvSpPr>
            <a:spLocks noGrp="1"/>
          </p:cNvSpPr>
          <p:nvPr>
            <p:ph type="title"/>
          </p:nvPr>
        </p:nvSpPr>
        <p:spPr>
          <a:xfrm>
            <a:off x="416690" y="369168"/>
            <a:ext cx="10853500" cy="1439818"/>
          </a:xfrm>
        </p:spPr>
        <p:txBody>
          <a:bodyPr>
            <a:normAutofit/>
          </a:bodyPr>
          <a:lstStyle/>
          <a:p>
            <a:r>
              <a:rPr lang="en-US" sz="3000"/>
              <a:t>Alternative: Google Workspace</a:t>
            </a:r>
          </a:p>
        </p:txBody>
      </p:sp>
      <p:sp>
        <p:nvSpPr>
          <p:cNvPr id="3" name="Text Placeholder 2">
            <a:extLst>
              <a:ext uri="{FF2B5EF4-FFF2-40B4-BE49-F238E27FC236}">
                <a16:creationId xmlns:a16="http://schemas.microsoft.com/office/drawing/2014/main" id="{6F961492-06C6-6DF8-007A-35F4D18DDC5F}"/>
              </a:ext>
            </a:extLst>
          </p:cNvPr>
          <p:cNvSpPr>
            <a:spLocks noGrp="1"/>
          </p:cNvSpPr>
          <p:nvPr>
            <p:ph type="body" idx="1"/>
          </p:nvPr>
        </p:nvSpPr>
        <p:spPr/>
        <p:txBody>
          <a:bodyPr/>
          <a:lstStyle/>
          <a:p>
            <a:r>
              <a:rPr lang="en-US"/>
              <a:t>Pros</a:t>
            </a:r>
          </a:p>
        </p:txBody>
      </p:sp>
      <p:sp>
        <p:nvSpPr>
          <p:cNvPr id="4" name="Content Placeholder 3">
            <a:extLst>
              <a:ext uri="{FF2B5EF4-FFF2-40B4-BE49-F238E27FC236}">
                <a16:creationId xmlns:a16="http://schemas.microsoft.com/office/drawing/2014/main" id="{C0DB008E-8B6D-BF96-694F-F5A00AA7CFC9}"/>
              </a:ext>
            </a:extLst>
          </p:cNvPr>
          <p:cNvSpPr>
            <a:spLocks noGrp="1"/>
          </p:cNvSpPr>
          <p:nvPr>
            <p:ph sz="half" idx="2"/>
          </p:nvPr>
        </p:nvSpPr>
        <p:spPr/>
        <p:txBody>
          <a:bodyPr vert="horz" lIns="91440" tIns="45720" rIns="91440" bIns="45720" rtlCol="0" anchor="t">
            <a:normAutofit/>
          </a:bodyPr>
          <a:lstStyle/>
          <a:p>
            <a:r>
              <a:rPr lang="en-US"/>
              <a:t>Easy to use</a:t>
            </a:r>
          </a:p>
          <a:p>
            <a:r>
              <a:rPr lang="en-US"/>
              <a:t>Strong collaboration features</a:t>
            </a:r>
          </a:p>
          <a:p>
            <a:r>
              <a:rPr lang="en-US"/>
              <a:t>Cloud based</a:t>
            </a:r>
          </a:p>
          <a:p>
            <a:r>
              <a:rPr lang="en-US"/>
              <a:t>Optional free version</a:t>
            </a:r>
          </a:p>
          <a:p>
            <a:r>
              <a:rPr lang="en-US"/>
              <a:t>Reliability</a:t>
            </a:r>
          </a:p>
        </p:txBody>
      </p:sp>
      <p:sp>
        <p:nvSpPr>
          <p:cNvPr id="5" name="Text Placeholder 4">
            <a:extLst>
              <a:ext uri="{FF2B5EF4-FFF2-40B4-BE49-F238E27FC236}">
                <a16:creationId xmlns:a16="http://schemas.microsoft.com/office/drawing/2014/main" id="{DA96278B-C189-F4F4-F54D-9B6DAF7EE619}"/>
              </a:ext>
            </a:extLst>
          </p:cNvPr>
          <p:cNvSpPr>
            <a:spLocks noGrp="1"/>
          </p:cNvSpPr>
          <p:nvPr>
            <p:ph type="body" sz="quarter" idx="3"/>
          </p:nvPr>
        </p:nvSpPr>
        <p:spPr/>
        <p:txBody>
          <a:bodyPr/>
          <a:lstStyle/>
          <a:p>
            <a:r>
              <a:rPr lang="en-US"/>
              <a:t>Cons</a:t>
            </a:r>
          </a:p>
        </p:txBody>
      </p:sp>
      <p:sp>
        <p:nvSpPr>
          <p:cNvPr id="6" name="Content Placeholder 5">
            <a:extLst>
              <a:ext uri="{FF2B5EF4-FFF2-40B4-BE49-F238E27FC236}">
                <a16:creationId xmlns:a16="http://schemas.microsoft.com/office/drawing/2014/main" id="{499FA65C-4529-D6BD-4E3C-A2C72AC1200A}"/>
              </a:ext>
            </a:extLst>
          </p:cNvPr>
          <p:cNvSpPr>
            <a:spLocks noGrp="1"/>
          </p:cNvSpPr>
          <p:nvPr>
            <p:ph sz="quarter" idx="4"/>
          </p:nvPr>
        </p:nvSpPr>
        <p:spPr/>
        <p:txBody>
          <a:bodyPr vert="horz" lIns="91440" tIns="45720" rIns="91440" bIns="45720" rtlCol="0" anchor="t">
            <a:normAutofit/>
          </a:bodyPr>
          <a:lstStyle/>
          <a:p>
            <a:r>
              <a:rPr lang="en-US"/>
              <a:t>Can't keep up with Microsoft office products</a:t>
            </a:r>
          </a:p>
          <a:p>
            <a:r>
              <a:rPr lang="en-US"/>
              <a:t>The more you want the more you pay</a:t>
            </a:r>
          </a:p>
        </p:txBody>
      </p:sp>
      <p:sp>
        <p:nvSpPr>
          <p:cNvPr id="7" name="Slide Number Placeholder 6">
            <a:extLst>
              <a:ext uri="{FF2B5EF4-FFF2-40B4-BE49-F238E27FC236}">
                <a16:creationId xmlns:a16="http://schemas.microsoft.com/office/drawing/2014/main" id="{47A67476-0B1A-6CAE-240A-81313F1A7894}"/>
              </a:ext>
            </a:extLst>
          </p:cNvPr>
          <p:cNvSpPr>
            <a:spLocks noGrp="1"/>
          </p:cNvSpPr>
          <p:nvPr>
            <p:ph type="sldNum" sz="quarter" idx="12"/>
          </p:nvPr>
        </p:nvSpPr>
        <p:spPr/>
        <p:txBody>
          <a:bodyPr/>
          <a:lstStyle/>
          <a:p>
            <a:fld id="{91F18EF7-BE1E-4ECB-84D4-67C2B4D8F095}" type="slidenum">
              <a:rPr lang="en-US" smtClean="0"/>
              <a:t>13</a:t>
            </a:fld>
            <a:endParaRPr lang="en-US"/>
          </a:p>
        </p:txBody>
      </p:sp>
    </p:spTree>
    <p:extLst>
      <p:ext uri="{BB962C8B-B14F-4D97-AF65-F5344CB8AC3E}">
        <p14:creationId xmlns:p14="http://schemas.microsoft.com/office/powerpoint/2010/main" val="13713153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BF8C9-B49D-565C-A528-8903C3D24A0D}"/>
              </a:ext>
            </a:extLst>
          </p:cNvPr>
          <p:cNvSpPr>
            <a:spLocks noGrp="1"/>
          </p:cNvSpPr>
          <p:nvPr>
            <p:ph type="ctrTitle"/>
          </p:nvPr>
        </p:nvSpPr>
        <p:spPr>
          <a:xfrm>
            <a:off x="819018" y="1456735"/>
            <a:ext cx="5625325" cy="3045898"/>
          </a:xfrm>
        </p:spPr>
        <p:txBody>
          <a:bodyPr anchor="t">
            <a:normAutofit/>
          </a:bodyPr>
          <a:lstStyle/>
          <a:p>
            <a:r>
              <a:rPr lang="en-US"/>
              <a:t>similar library</a:t>
            </a:r>
          </a:p>
        </p:txBody>
      </p:sp>
      <p:sp>
        <p:nvSpPr>
          <p:cNvPr id="3" name="Content Placeholder 2">
            <a:extLst>
              <a:ext uri="{FF2B5EF4-FFF2-40B4-BE49-F238E27FC236}">
                <a16:creationId xmlns:a16="http://schemas.microsoft.com/office/drawing/2014/main" id="{E7F3A782-2B87-3DC4-76FC-FADC72183A76}"/>
              </a:ext>
            </a:extLst>
          </p:cNvPr>
          <p:cNvSpPr>
            <a:spLocks noGrp="1"/>
          </p:cNvSpPr>
          <p:nvPr>
            <p:ph type="subTitle" idx="1"/>
          </p:nvPr>
        </p:nvSpPr>
        <p:spPr>
          <a:xfrm>
            <a:off x="819018" y="4681728"/>
            <a:ext cx="5276982" cy="1452372"/>
          </a:xfrm>
        </p:spPr>
        <p:txBody>
          <a:bodyPr>
            <a:normAutofit/>
          </a:bodyPr>
          <a:lstStyle/>
          <a:p>
            <a:r>
              <a:rPr lang="en-US"/>
              <a:t>Simpson Library</a:t>
            </a:r>
          </a:p>
        </p:txBody>
      </p:sp>
      <p:pic>
        <p:nvPicPr>
          <p:cNvPr id="6" name="Picture 5" descr="A library with a desk and bookshelves&#10;&#10;Description automatically generated">
            <a:extLst>
              <a:ext uri="{FF2B5EF4-FFF2-40B4-BE49-F238E27FC236}">
                <a16:creationId xmlns:a16="http://schemas.microsoft.com/office/drawing/2014/main" id="{10F1C6F1-C216-F25F-DE1D-0AC0B3758052}"/>
              </a:ext>
            </a:extLst>
          </p:cNvPr>
          <p:cNvPicPr>
            <a:picLocks noChangeAspect="1"/>
          </p:cNvPicPr>
          <p:nvPr/>
        </p:nvPicPr>
        <p:blipFill rotWithShape="1">
          <a:blip r:embed="rId3">
            <a:extLst>
              <a:ext uri="{28A0092B-C50C-407E-A947-70E740481C1C}">
                <a14:useLocalDpi xmlns:a14="http://schemas.microsoft.com/office/drawing/2010/main" val="0"/>
              </a:ext>
            </a:extLst>
          </a:blip>
          <a:srcRect l="20576" r="25942" b="-1"/>
          <a:stretch/>
        </p:blipFill>
        <p:spPr>
          <a:xfrm>
            <a:off x="7278168" y="852055"/>
            <a:ext cx="4094814" cy="5091545"/>
          </a:xfrm>
          <a:custGeom>
            <a:avLst/>
            <a:gdLst/>
            <a:ahLst/>
            <a:cxnLst/>
            <a:rect l="l" t="t" r="r" b="b"/>
            <a:pathLst>
              <a:path w="2518883" h="2860724">
                <a:moveTo>
                  <a:pt x="0" y="0"/>
                </a:moveTo>
                <a:lnTo>
                  <a:pt x="2518883" y="0"/>
                </a:lnTo>
                <a:lnTo>
                  <a:pt x="2518883" y="2860724"/>
                </a:lnTo>
                <a:lnTo>
                  <a:pt x="0" y="2860724"/>
                </a:lnTo>
                <a:close/>
              </a:path>
            </a:pathLst>
          </a:custGeom>
          <a:noFill/>
          <a:effectLst>
            <a:outerShdw dist="177800" dir="2520000" algn="tr" rotWithShape="0">
              <a:schemeClr val="tx1"/>
            </a:outerShdw>
          </a:effectLst>
        </p:spPr>
      </p:pic>
      <p:sp>
        <p:nvSpPr>
          <p:cNvPr id="20" name="Date Placeholder 6">
            <a:extLst>
              <a:ext uri="{FF2B5EF4-FFF2-40B4-BE49-F238E27FC236}">
                <a16:creationId xmlns:a16="http://schemas.microsoft.com/office/drawing/2014/main" id="{7BE9DDB4-99DE-4D8D-9A4D-2B17DE4EFB4E}"/>
              </a:ext>
            </a:extLst>
          </p:cNvPr>
          <p:cNvSpPr>
            <a:spLocks noGrp="1"/>
          </p:cNvSpPr>
          <p:nvPr>
            <p:ph type="dt" sz="half" idx="10"/>
          </p:nvPr>
        </p:nvSpPr>
        <p:spPr>
          <a:xfrm>
            <a:off x="795014" y="6342042"/>
            <a:ext cx="2743200" cy="365125"/>
          </a:xfrm>
        </p:spPr>
        <p:txBody>
          <a:bodyPr/>
          <a:lstStyle/>
          <a:p>
            <a:pPr>
              <a:spcAft>
                <a:spcPts val="600"/>
              </a:spcAft>
            </a:pPr>
            <a:fld id="{45B15329-298F-44FF-8E50-CCBD4A5CFDED}" type="datetime1">
              <a:rPr lang="en-US" smtClean="0"/>
              <a:pPr>
                <a:spcAft>
                  <a:spcPts val="600"/>
                </a:spcAft>
              </a:pPr>
              <a:t>12/14/2023</a:t>
            </a:fld>
            <a:endParaRPr lang="en-US"/>
          </a:p>
        </p:txBody>
      </p:sp>
      <p:sp>
        <p:nvSpPr>
          <p:cNvPr id="13" name="Slide Number Placeholder 5">
            <a:extLst>
              <a:ext uri="{FF2B5EF4-FFF2-40B4-BE49-F238E27FC236}">
                <a16:creationId xmlns:a16="http://schemas.microsoft.com/office/drawing/2014/main" id="{C08C1309-81A7-4B31-9D5C-F1D2D0AD11E7}"/>
              </a:ext>
            </a:extLst>
          </p:cNvPr>
          <p:cNvSpPr>
            <a:spLocks noGrp="1"/>
          </p:cNvSpPr>
          <p:nvPr>
            <p:ph type="sldNum" sz="quarter" idx="12"/>
          </p:nvPr>
        </p:nvSpPr>
        <p:spPr>
          <a:xfrm>
            <a:off x="11166329" y="6342042"/>
            <a:ext cx="526228" cy="365125"/>
          </a:xfrm>
        </p:spPr>
        <p:txBody>
          <a:bodyPr>
            <a:normAutofit/>
          </a:bodyPr>
          <a:lstStyle/>
          <a:p>
            <a:pPr>
              <a:spcAft>
                <a:spcPts val="600"/>
              </a:spcAft>
            </a:pPr>
            <a:fld id="{1B0A0659-E443-491A-A36E-EC2EE49C5850}" type="slidenum">
              <a:rPr lang="en-US">
                <a:solidFill>
                  <a:srgbClr val="000000"/>
                </a:solidFill>
                <a:effectLst>
                  <a:outerShdw blurRad="38100" dist="38100" dir="2700000" algn="tl">
                    <a:srgbClr val="000000">
                      <a:alpha val="43137"/>
                    </a:srgbClr>
                  </a:outerShdw>
                </a:effectLst>
              </a:rPr>
              <a:pPr>
                <a:spcAft>
                  <a:spcPts val="600"/>
                </a:spcAft>
              </a:pPr>
              <a:t>14</a:t>
            </a:fld>
            <a:endParaRPr lang="en-US">
              <a:solidFill>
                <a:srgbClr val="000000"/>
              </a:solidFill>
              <a:effectLst>
                <a:outerShdw blurRad="38100" dist="38100" dir="2700000" algn="tl">
                  <a:srgbClr val="000000">
                    <a:alpha val="43137"/>
                  </a:srgbClr>
                </a:outerShdw>
              </a:effectLst>
            </a:endParaRPr>
          </a:p>
        </p:txBody>
      </p:sp>
      <p:sp>
        <p:nvSpPr>
          <p:cNvPr id="8" name="TextBox 7">
            <a:extLst>
              <a:ext uri="{FF2B5EF4-FFF2-40B4-BE49-F238E27FC236}">
                <a16:creationId xmlns:a16="http://schemas.microsoft.com/office/drawing/2014/main" id="{1DFE02AA-A017-90BD-033A-AC3DC9421C14}"/>
              </a:ext>
            </a:extLst>
          </p:cNvPr>
          <p:cNvSpPr txBox="1"/>
          <p:nvPr/>
        </p:nvSpPr>
        <p:spPr>
          <a:xfrm>
            <a:off x="7028727" y="6157376"/>
            <a:ext cx="6094070" cy="369332"/>
          </a:xfrm>
          <a:prstGeom prst="rect">
            <a:avLst/>
          </a:prstGeom>
          <a:noFill/>
        </p:spPr>
        <p:txBody>
          <a:bodyPr wrap="square">
            <a:spAutoFit/>
          </a:bodyPr>
          <a:lstStyle/>
          <a:p>
            <a:r>
              <a:rPr lang="en-US">
                <a:hlinkClick r:id="rId4"/>
              </a:rPr>
              <a:t>https://libraries.cca.edu/</a:t>
            </a:r>
            <a:endParaRPr lang="en-US"/>
          </a:p>
        </p:txBody>
      </p:sp>
    </p:spTree>
    <p:extLst>
      <p:ext uri="{BB962C8B-B14F-4D97-AF65-F5344CB8AC3E}">
        <p14:creationId xmlns:p14="http://schemas.microsoft.com/office/powerpoint/2010/main" val="2784344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F57BD-AC66-1B5F-7CDC-53A40ECC0AE0}"/>
              </a:ext>
            </a:extLst>
          </p:cNvPr>
          <p:cNvSpPr>
            <a:spLocks noGrp="1"/>
          </p:cNvSpPr>
          <p:nvPr>
            <p:ph type="title"/>
          </p:nvPr>
        </p:nvSpPr>
        <p:spPr>
          <a:xfrm>
            <a:off x="808661" y="1005205"/>
            <a:ext cx="10357666" cy="798370"/>
          </a:xfrm>
        </p:spPr>
        <p:txBody>
          <a:bodyPr/>
          <a:lstStyle/>
          <a:p>
            <a:r>
              <a:rPr lang="en-US"/>
              <a:t>What do we recommend?</a:t>
            </a:r>
          </a:p>
        </p:txBody>
      </p:sp>
      <p:sp>
        <p:nvSpPr>
          <p:cNvPr id="3" name="Content Placeholder 2">
            <a:extLst>
              <a:ext uri="{FF2B5EF4-FFF2-40B4-BE49-F238E27FC236}">
                <a16:creationId xmlns:a16="http://schemas.microsoft.com/office/drawing/2014/main" id="{A34C8C0F-63AF-A7EA-5E44-EB5657A8FED4}"/>
              </a:ext>
            </a:extLst>
          </p:cNvPr>
          <p:cNvSpPr>
            <a:spLocks noGrp="1"/>
          </p:cNvSpPr>
          <p:nvPr>
            <p:ph idx="1"/>
          </p:nvPr>
        </p:nvSpPr>
        <p:spPr/>
        <p:txBody>
          <a:bodyPr vert="horz" lIns="91440" tIns="45720" rIns="91440" bIns="45720" rtlCol="0" anchor="t">
            <a:normAutofit/>
          </a:bodyPr>
          <a:lstStyle/>
          <a:p>
            <a:r>
              <a:rPr lang="en-US" b="1"/>
              <a:t>Microsoft 365</a:t>
            </a:r>
          </a:p>
          <a:p>
            <a:r>
              <a:rPr lang="en-US"/>
              <a:t>Longtime leader in office software</a:t>
            </a:r>
          </a:p>
          <a:p>
            <a:r>
              <a:rPr lang="en-US"/>
              <a:t>One less thing to manage</a:t>
            </a:r>
          </a:p>
          <a:p>
            <a:r>
              <a:rPr lang="en-US"/>
              <a:t>Many migration tools assume Microsoft endpoint</a:t>
            </a:r>
          </a:p>
          <a:p>
            <a:r>
              <a:rPr lang="en-US"/>
              <a:t>The licenses are already paid and partially in use</a:t>
            </a:r>
          </a:p>
          <a:p>
            <a:r>
              <a:rPr lang="en-US"/>
              <a:t>What is the next step?</a:t>
            </a:r>
          </a:p>
        </p:txBody>
      </p:sp>
      <p:sp>
        <p:nvSpPr>
          <p:cNvPr id="4" name="Slide Number Placeholder 3">
            <a:extLst>
              <a:ext uri="{FF2B5EF4-FFF2-40B4-BE49-F238E27FC236}">
                <a16:creationId xmlns:a16="http://schemas.microsoft.com/office/drawing/2014/main" id="{D4F653FA-3E76-ABB1-991D-093DA506D6AF}"/>
              </a:ext>
            </a:extLst>
          </p:cNvPr>
          <p:cNvSpPr>
            <a:spLocks noGrp="1"/>
          </p:cNvSpPr>
          <p:nvPr>
            <p:ph type="sldNum" sz="quarter" idx="12"/>
          </p:nvPr>
        </p:nvSpPr>
        <p:spPr/>
        <p:txBody>
          <a:bodyPr/>
          <a:lstStyle/>
          <a:p>
            <a:fld id="{91F18EF7-BE1E-4ECB-84D4-67C2B4D8F095}" type="slidenum">
              <a:rPr lang="en-US" smtClean="0"/>
              <a:t>15</a:t>
            </a:fld>
            <a:endParaRPr lang="en-US"/>
          </a:p>
        </p:txBody>
      </p:sp>
    </p:spTree>
    <p:extLst>
      <p:ext uri="{BB962C8B-B14F-4D97-AF65-F5344CB8AC3E}">
        <p14:creationId xmlns:p14="http://schemas.microsoft.com/office/powerpoint/2010/main" val="22705027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7DA75-0E6B-EB27-C6DC-18F087A945BD}"/>
              </a:ext>
            </a:extLst>
          </p:cNvPr>
          <p:cNvSpPr>
            <a:spLocks noGrp="1"/>
          </p:cNvSpPr>
          <p:nvPr>
            <p:ph type="ctrTitle"/>
          </p:nvPr>
        </p:nvSpPr>
        <p:spPr>
          <a:xfrm>
            <a:off x="1554480" y="274985"/>
            <a:ext cx="9980023" cy="1985551"/>
          </a:xfrm>
        </p:spPr>
        <p:txBody>
          <a:bodyPr>
            <a:normAutofit fontScale="90000"/>
          </a:bodyPr>
          <a:lstStyle/>
          <a:p>
            <a:br>
              <a:rPr lang="en-US"/>
            </a:br>
            <a:r>
              <a:rPr lang="en-US"/>
              <a:t>Migration</a:t>
            </a:r>
            <a:br>
              <a:rPr lang="en-US"/>
            </a:br>
            <a:r>
              <a:rPr lang="en-US"/>
              <a:t>option: Quest On Demand</a:t>
            </a:r>
          </a:p>
        </p:txBody>
      </p:sp>
      <p:sp>
        <p:nvSpPr>
          <p:cNvPr id="5" name="Text Placeholder 2">
            <a:extLst>
              <a:ext uri="{FF2B5EF4-FFF2-40B4-BE49-F238E27FC236}">
                <a16:creationId xmlns:a16="http://schemas.microsoft.com/office/drawing/2014/main" id="{EAB6A342-88C6-AEB4-8DD3-A6AED7A5A4B4}"/>
              </a:ext>
            </a:extLst>
          </p:cNvPr>
          <p:cNvSpPr txBox="1">
            <a:spLocks/>
          </p:cNvSpPr>
          <p:nvPr/>
        </p:nvSpPr>
        <p:spPr>
          <a:xfrm>
            <a:off x="630768" y="2546452"/>
            <a:ext cx="5007894" cy="662007"/>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a:t>Pros</a:t>
            </a:r>
          </a:p>
        </p:txBody>
      </p:sp>
      <p:sp>
        <p:nvSpPr>
          <p:cNvPr id="7" name="Text Placeholder 2">
            <a:extLst>
              <a:ext uri="{FF2B5EF4-FFF2-40B4-BE49-F238E27FC236}">
                <a16:creationId xmlns:a16="http://schemas.microsoft.com/office/drawing/2014/main" id="{68F51384-E127-FDF1-558A-6D03EB8CBBF9}"/>
              </a:ext>
            </a:extLst>
          </p:cNvPr>
          <p:cNvSpPr txBox="1">
            <a:spLocks/>
          </p:cNvSpPr>
          <p:nvPr/>
        </p:nvSpPr>
        <p:spPr>
          <a:xfrm>
            <a:off x="6175783" y="2549057"/>
            <a:ext cx="5007894" cy="662007"/>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Cons</a:t>
            </a:r>
          </a:p>
        </p:txBody>
      </p:sp>
      <p:sp>
        <p:nvSpPr>
          <p:cNvPr id="9" name="Content Placeholder 3">
            <a:extLst>
              <a:ext uri="{FF2B5EF4-FFF2-40B4-BE49-F238E27FC236}">
                <a16:creationId xmlns:a16="http://schemas.microsoft.com/office/drawing/2014/main" id="{59D851D0-26E1-BB9D-9C9E-F9203AA7820D}"/>
              </a:ext>
            </a:extLst>
          </p:cNvPr>
          <p:cNvSpPr txBox="1">
            <a:spLocks/>
          </p:cNvSpPr>
          <p:nvPr/>
        </p:nvSpPr>
        <p:spPr>
          <a:xfrm>
            <a:off x="630768" y="3429896"/>
            <a:ext cx="5007894" cy="3684588"/>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cap="all" dirty="0"/>
              <a:t>Cloud-based</a:t>
            </a:r>
          </a:p>
          <a:p>
            <a:r>
              <a:rPr lang="en-US" sz="1600" cap="all" dirty="0"/>
              <a:t>Comprehensive support</a:t>
            </a:r>
          </a:p>
          <a:p>
            <a:r>
              <a:rPr lang="en-US" sz="1600" cap="all" dirty="0"/>
              <a:t>Robust reporting and monitoring</a:t>
            </a:r>
          </a:p>
          <a:p>
            <a:r>
              <a:rPr lang="en-US" sz="1600" cap="all" dirty="0"/>
              <a:t>Easy to use software</a:t>
            </a:r>
          </a:p>
          <a:p>
            <a:endParaRPr lang="en-US"/>
          </a:p>
        </p:txBody>
      </p:sp>
      <p:sp>
        <p:nvSpPr>
          <p:cNvPr id="11" name="Content Placeholder 3">
            <a:extLst>
              <a:ext uri="{FF2B5EF4-FFF2-40B4-BE49-F238E27FC236}">
                <a16:creationId xmlns:a16="http://schemas.microsoft.com/office/drawing/2014/main" id="{E1ECD167-BC7D-A8DA-0323-6DA4C4E640DD}"/>
              </a:ext>
            </a:extLst>
          </p:cNvPr>
          <p:cNvSpPr txBox="1">
            <a:spLocks/>
          </p:cNvSpPr>
          <p:nvPr/>
        </p:nvSpPr>
        <p:spPr>
          <a:xfrm>
            <a:off x="6175783" y="3432501"/>
            <a:ext cx="5007894" cy="3684588"/>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cap="all" dirty="0">
                <a:ea typeface="+mn-lt"/>
                <a:cs typeface="+mn-lt"/>
              </a:rPr>
              <a:t>Pricing available on request</a:t>
            </a:r>
          </a:p>
          <a:p>
            <a:r>
              <a:rPr lang="en-US" sz="1600" cap="all" dirty="0"/>
              <a:t>Limited customization</a:t>
            </a:r>
          </a:p>
          <a:p>
            <a:r>
              <a:rPr lang="en-US" sz="1600" cap="all" dirty="0"/>
              <a:t>Dependent on internet connection</a:t>
            </a:r>
          </a:p>
          <a:p>
            <a:endParaRPr lang="en-US"/>
          </a:p>
        </p:txBody>
      </p:sp>
      <p:sp>
        <p:nvSpPr>
          <p:cNvPr id="12" name="Slide Number Placeholder 11">
            <a:extLst>
              <a:ext uri="{FF2B5EF4-FFF2-40B4-BE49-F238E27FC236}">
                <a16:creationId xmlns:a16="http://schemas.microsoft.com/office/drawing/2014/main" id="{A204B98F-F736-ABB3-E274-7EC47EE93439}"/>
              </a:ext>
            </a:extLst>
          </p:cNvPr>
          <p:cNvSpPr>
            <a:spLocks noGrp="1"/>
          </p:cNvSpPr>
          <p:nvPr>
            <p:ph type="sldNum" sz="quarter" idx="12"/>
          </p:nvPr>
        </p:nvSpPr>
        <p:spPr/>
        <p:txBody>
          <a:bodyPr/>
          <a:lstStyle/>
          <a:p>
            <a:fld id="{91F18EF7-BE1E-4ECB-84D4-67C2B4D8F095}" type="slidenum">
              <a:rPr lang="en-US" smtClean="0"/>
              <a:t>16</a:t>
            </a:fld>
            <a:endParaRPr lang="en-US"/>
          </a:p>
        </p:txBody>
      </p:sp>
    </p:spTree>
    <p:extLst>
      <p:ext uri="{BB962C8B-B14F-4D97-AF65-F5344CB8AC3E}">
        <p14:creationId xmlns:p14="http://schemas.microsoft.com/office/powerpoint/2010/main" val="31541191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E07BC-58FC-3F34-5BA4-24EB47478D1F}"/>
              </a:ext>
            </a:extLst>
          </p:cNvPr>
          <p:cNvSpPr>
            <a:spLocks noGrp="1"/>
          </p:cNvSpPr>
          <p:nvPr>
            <p:ph type="title"/>
          </p:nvPr>
        </p:nvSpPr>
        <p:spPr>
          <a:xfrm>
            <a:off x="808661" y="365125"/>
            <a:ext cx="9834556" cy="2078530"/>
          </a:xfrm>
        </p:spPr>
        <p:txBody>
          <a:bodyPr/>
          <a:lstStyle/>
          <a:p>
            <a:r>
              <a:rPr lang="en-US">
                <a:ea typeface="+mj-lt"/>
                <a:cs typeface="+mj-lt"/>
              </a:rPr>
              <a:t>MIGRATION</a:t>
            </a:r>
            <a:br>
              <a:rPr lang="en-US">
                <a:ea typeface="+mj-lt"/>
                <a:cs typeface="+mj-lt"/>
              </a:rPr>
            </a:br>
            <a:r>
              <a:rPr lang="en-US">
                <a:ea typeface="+mj-lt"/>
                <a:cs typeface="+mj-lt"/>
              </a:rPr>
              <a:t>option: </a:t>
            </a:r>
            <a:r>
              <a:rPr lang="en-US" err="1">
                <a:ea typeface="+mj-lt"/>
                <a:cs typeface="+mj-lt"/>
              </a:rPr>
              <a:t>bittitan</a:t>
            </a:r>
            <a:r>
              <a:rPr lang="en-US">
                <a:ea typeface="+mj-lt"/>
                <a:cs typeface="+mj-lt"/>
              </a:rPr>
              <a:t> </a:t>
            </a:r>
            <a:r>
              <a:rPr lang="en-US" err="1">
                <a:ea typeface="+mj-lt"/>
                <a:cs typeface="+mj-lt"/>
              </a:rPr>
              <a:t>Migrationwiz</a:t>
            </a:r>
            <a:endParaRPr lang="en-US" err="1"/>
          </a:p>
        </p:txBody>
      </p:sp>
      <p:sp>
        <p:nvSpPr>
          <p:cNvPr id="5" name="Text Placeholder 2">
            <a:extLst>
              <a:ext uri="{FF2B5EF4-FFF2-40B4-BE49-F238E27FC236}">
                <a16:creationId xmlns:a16="http://schemas.microsoft.com/office/drawing/2014/main" id="{F0A87BA9-0CB0-871E-293E-3944FCE2D2A5}"/>
              </a:ext>
            </a:extLst>
          </p:cNvPr>
          <p:cNvSpPr txBox="1">
            <a:spLocks/>
          </p:cNvSpPr>
          <p:nvPr/>
        </p:nvSpPr>
        <p:spPr>
          <a:xfrm>
            <a:off x="467947" y="2546452"/>
            <a:ext cx="5007894" cy="662007"/>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a:t>Pros</a:t>
            </a:r>
          </a:p>
        </p:txBody>
      </p:sp>
      <p:sp>
        <p:nvSpPr>
          <p:cNvPr id="7" name="Content Placeholder 3">
            <a:extLst>
              <a:ext uri="{FF2B5EF4-FFF2-40B4-BE49-F238E27FC236}">
                <a16:creationId xmlns:a16="http://schemas.microsoft.com/office/drawing/2014/main" id="{A52F5B80-E458-8514-7465-29420E137E85}"/>
              </a:ext>
            </a:extLst>
          </p:cNvPr>
          <p:cNvSpPr txBox="1">
            <a:spLocks/>
          </p:cNvSpPr>
          <p:nvPr/>
        </p:nvSpPr>
        <p:spPr>
          <a:xfrm>
            <a:off x="467947" y="3175896"/>
            <a:ext cx="5007894" cy="3684588"/>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cap="all">
                <a:ea typeface="+mn-lt"/>
                <a:cs typeface="+mn-lt"/>
              </a:rPr>
              <a:t>Per-user purchase, starting at $12</a:t>
            </a:r>
            <a:endParaRPr lang="en-US" sz="1600" cap="all"/>
          </a:p>
          <a:p>
            <a:r>
              <a:rPr lang="en-US" sz="1600" cap="all">
                <a:ea typeface="+mn-lt"/>
                <a:cs typeface="+mn-lt"/>
              </a:rPr>
              <a:t>good error handling</a:t>
            </a:r>
          </a:p>
          <a:p>
            <a:r>
              <a:rPr lang="en-US" sz="1600" cap="all"/>
              <a:t>Good user interface</a:t>
            </a:r>
          </a:p>
          <a:p>
            <a:endParaRPr lang="en-US"/>
          </a:p>
        </p:txBody>
      </p:sp>
      <p:sp>
        <p:nvSpPr>
          <p:cNvPr id="11" name="Text Placeholder 2">
            <a:extLst>
              <a:ext uri="{FF2B5EF4-FFF2-40B4-BE49-F238E27FC236}">
                <a16:creationId xmlns:a16="http://schemas.microsoft.com/office/drawing/2014/main" id="{143C3D1D-0EC3-53ED-0248-25B876825F85}"/>
              </a:ext>
            </a:extLst>
          </p:cNvPr>
          <p:cNvSpPr txBox="1">
            <a:spLocks/>
          </p:cNvSpPr>
          <p:nvPr/>
        </p:nvSpPr>
        <p:spPr>
          <a:xfrm>
            <a:off x="6251332" y="2546452"/>
            <a:ext cx="5007894" cy="662007"/>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a:t>Cons</a:t>
            </a:r>
          </a:p>
        </p:txBody>
      </p:sp>
      <p:sp>
        <p:nvSpPr>
          <p:cNvPr id="13" name="Content Placeholder 3">
            <a:extLst>
              <a:ext uri="{FF2B5EF4-FFF2-40B4-BE49-F238E27FC236}">
                <a16:creationId xmlns:a16="http://schemas.microsoft.com/office/drawing/2014/main" id="{2F033E0E-7ED2-AFEE-70CE-B3EDB43353B3}"/>
              </a:ext>
            </a:extLst>
          </p:cNvPr>
          <p:cNvSpPr txBox="1">
            <a:spLocks/>
          </p:cNvSpPr>
          <p:nvPr/>
        </p:nvSpPr>
        <p:spPr>
          <a:xfrm>
            <a:off x="6251332" y="3136819"/>
            <a:ext cx="5007894" cy="3684588"/>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cap="all"/>
              <a:t>New Platform to learn</a:t>
            </a:r>
          </a:p>
          <a:p>
            <a:r>
              <a:rPr lang="en-US" sz="1600" cap="all">
                <a:ea typeface="+mn-lt"/>
                <a:cs typeface="+mn-lt"/>
              </a:rPr>
              <a:t>Relies on deployment pro</a:t>
            </a:r>
          </a:p>
          <a:p>
            <a:r>
              <a:rPr lang="en-US" sz="1600" cap="all"/>
              <a:t>Reviews cite poor support</a:t>
            </a:r>
          </a:p>
          <a:p>
            <a:endParaRPr lang="en-US" sz="1600" cap="all"/>
          </a:p>
          <a:p>
            <a:endParaRPr lang="en-US"/>
          </a:p>
        </p:txBody>
      </p:sp>
      <p:sp>
        <p:nvSpPr>
          <p:cNvPr id="3" name="Slide Number Placeholder 2">
            <a:extLst>
              <a:ext uri="{FF2B5EF4-FFF2-40B4-BE49-F238E27FC236}">
                <a16:creationId xmlns:a16="http://schemas.microsoft.com/office/drawing/2014/main" id="{C43A7E18-7C18-5A61-28B1-CFC1430598E7}"/>
              </a:ext>
            </a:extLst>
          </p:cNvPr>
          <p:cNvSpPr>
            <a:spLocks noGrp="1"/>
          </p:cNvSpPr>
          <p:nvPr>
            <p:ph type="sldNum" sz="quarter" idx="12"/>
          </p:nvPr>
        </p:nvSpPr>
        <p:spPr/>
        <p:txBody>
          <a:bodyPr/>
          <a:lstStyle/>
          <a:p>
            <a:fld id="{91F18EF7-BE1E-4ECB-84D4-67C2B4D8F095}" type="slidenum">
              <a:rPr lang="en-US" smtClean="0"/>
              <a:t>17</a:t>
            </a:fld>
            <a:endParaRPr lang="en-US"/>
          </a:p>
        </p:txBody>
      </p:sp>
    </p:spTree>
    <p:extLst>
      <p:ext uri="{BB962C8B-B14F-4D97-AF65-F5344CB8AC3E}">
        <p14:creationId xmlns:p14="http://schemas.microsoft.com/office/powerpoint/2010/main" val="16463361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F55DB-317C-92FE-FA30-32DCFEFC9E0A}"/>
              </a:ext>
            </a:extLst>
          </p:cNvPr>
          <p:cNvSpPr>
            <a:spLocks noGrp="1"/>
          </p:cNvSpPr>
          <p:nvPr>
            <p:ph type="title"/>
          </p:nvPr>
        </p:nvSpPr>
        <p:spPr>
          <a:xfrm>
            <a:off x="808661" y="365125"/>
            <a:ext cx="9636957" cy="2063421"/>
          </a:xfrm>
        </p:spPr>
        <p:txBody>
          <a:bodyPr/>
          <a:lstStyle/>
          <a:p>
            <a:r>
              <a:rPr lang="en-US">
                <a:ea typeface="+mj-lt"/>
                <a:cs typeface="+mj-lt"/>
              </a:rPr>
              <a:t>MIGRATION</a:t>
            </a:r>
            <a:br>
              <a:rPr lang="en-US">
                <a:ea typeface="+mj-lt"/>
                <a:cs typeface="+mj-lt"/>
              </a:rPr>
            </a:br>
            <a:r>
              <a:rPr lang="en-US">
                <a:ea typeface="+mj-lt"/>
                <a:cs typeface="+mj-lt"/>
              </a:rPr>
              <a:t>option: Microsoft </a:t>
            </a:r>
            <a:r>
              <a:rPr lang="en-US" err="1">
                <a:ea typeface="+mj-lt"/>
                <a:cs typeface="+mj-lt"/>
              </a:rPr>
              <a:t>fasttrack</a:t>
            </a:r>
            <a:endParaRPr lang="en-US" err="1"/>
          </a:p>
        </p:txBody>
      </p:sp>
      <p:sp>
        <p:nvSpPr>
          <p:cNvPr id="5" name="Text Placeholder 2">
            <a:extLst>
              <a:ext uri="{FF2B5EF4-FFF2-40B4-BE49-F238E27FC236}">
                <a16:creationId xmlns:a16="http://schemas.microsoft.com/office/drawing/2014/main" id="{DA32C57A-3C66-5A34-6FA7-AAC68412EB5F}"/>
              </a:ext>
            </a:extLst>
          </p:cNvPr>
          <p:cNvSpPr txBox="1">
            <a:spLocks/>
          </p:cNvSpPr>
          <p:nvPr/>
        </p:nvSpPr>
        <p:spPr>
          <a:xfrm>
            <a:off x="467947" y="2552965"/>
            <a:ext cx="5007894" cy="662007"/>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a:t>Pros</a:t>
            </a:r>
          </a:p>
        </p:txBody>
      </p:sp>
      <p:sp>
        <p:nvSpPr>
          <p:cNvPr id="7" name="Content Placeholder 3">
            <a:extLst>
              <a:ext uri="{FF2B5EF4-FFF2-40B4-BE49-F238E27FC236}">
                <a16:creationId xmlns:a16="http://schemas.microsoft.com/office/drawing/2014/main" id="{A30EC3FD-C7B2-0801-F73D-8000B29A3991}"/>
              </a:ext>
            </a:extLst>
          </p:cNvPr>
          <p:cNvSpPr txBox="1">
            <a:spLocks/>
          </p:cNvSpPr>
          <p:nvPr/>
        </p:nvSpPr>
        <p:spPr>
          <a:xfrm>
            <a:off x="467947" y="3175896"/>
            <a:ext cx="5007894" cy="3684588"/>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cap="all">
                <a:ea typeface="+mn-lt"/>
                <a:cs typeface="+mn-lt"/>
              </a:rPr>
              <a:t>No additional cost</a:t>
            </a:r>
            <a:endParaRPr lang="en-US" sz="1600" cap="all"/>
          </a:p>
          <a:p>
            <a:r>
              <a:rPr lang="en-US" sz="1600" cap="all">
                <a:ea typeface="+mn-lt"/>
                <a:cs typeface="+mn-lt"/>
              </a:rPr>
              <a:t>Expert, hands-on assistance</a:t>
            </a:r>
          </a:p>
          <a:p>
            <a:r>
              <a:rPr lang="en-US" sz="1600" cap="all"/>
              <a:t>Consistent results</a:t>
            </a:r>
          </a:p>
          <a:p>
            <a:endParaRPr lang="en-US" sz="1600" cap="all"/>
          </a:p>
          <a:p>
            <a:endParaRPr lang="en-US" sz="1600" cap="all"/>
          </a:p>
          <a:p>
            <a:endParaRPr lang="en-US"/>
          </a:p>
        </p:txBody>
      </p:sp>
      <p:sp>
        <p:nvSpPr>
          <p:cNvPr id="10" name="Text Placeholder 2">
            <a:extLst>
              <a:ext uri="{FF2B5EF4-FFF2-40B4-BE49-F238E27FC236}">
                <a16:creationId xmlns:a16="http://schemas.microsoft.com/office/drawing/2014/main" id="{BF9BF98D-1DA0-482D-203C-7EFE89D395B2}"/>
              </a:ext>
            </a:extLst>
          </p:cNvPr>
          <p:cNvSpPr txBox="1">
            <a:spLocks/>
          </p:cNvSpPr>
          <p:nvPr/>
        </p:nvSpPr>
        <p:spPr>
          <a:xfrm>
            <a:off x="6342511" y="2513888"/>
            <a:ext cx="5007894" cy="662007"/>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a:t>Cons</a:t>
            </a:r>
          </a:p>
        </p:txBody>
      </p:sp>
      <p:sp>
        <p:nvSpPr>
          <p:cNvPr id="11" name="Content Placeholder 3">
            <a:extLst>
              <a:ext uri="{FF2B5EF4-FFF2-40B4-BE49-F238E27FC236}">
                <a16:creationId xmlns:a16="http://schemas.microsoft.com/office/drawing/2014/main" id="{181019A4-A50F-CACD-5EE4-CA5642B2D71D}"/>
              </a:ext>
            </a:extLst>
          </p:cNvPr>
          <p:cNvSpPr txBox="1">
            <a:spLocks/>
          </p:cNvSpPr>
          <p:nvPr/>
        </p:nvSpPr>
        <p:spPr>
          <a:xfrm>
            <a:off x="6342511" y="3175896"/>
            <a:ext cx="5007894" cy="3684588"/>
          </a:xfrm>
          <a:prstGeom prst="rect">
            <a:avLst/>
          </a:prstGeom>
        </p:spPr>
        <p:txBody>
          <a:bodyPr vert="horz" lIns="91440" tIns="45720" rIns="91440" bIns="45720" rtlCol="0" anchor="t">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cap="all">
                <a:ea typeface="+mn-lt"/>
                <a:cs typeface="+mn-lt"/>
              </a:rPr>
              <a:t>can be very lengthy process</a:t>
            </a:r>
            <a:endParaRPr lang="en-US" sz="1600" cap="all"/>
          </a:p>
          <a:p>
            <a:r>
              <a:rPr lang="en-US" sz="1600" cap="all"/>
              <a:t>More eggs in </a:t>
            </a:r>
            <a:r>
              <a:rPr lang="en-US" sz="1600" cap="all" err="1"/>
              <a:t>microsoft's</a:t>
            </a:r>
            <a:r>
              <a:rPr lang="en-US" sz="1600" cap="all"/>
              <a:t> basket</a:t>
            </a:r>
          </a:p>
          <a:p>
            <a:r>
              <a:rPr lang="en-US" sz="1600" cap="all"/>
              <a:t>More of a process than a product</a:t>
            </a:r>
          </a:p>
          <a:p>
            <a:r>
              <a:rPr lang="en-US" sz="1600" cap="all"/>
              <a:t>Strict adherence required</a:t>
            </a:r>
          </a:p>
          <a:p>
            <a:r>
              <a:rPr lang="en-US" sz="1600" cap="all"/>
              <a:t>Inflexible timeline</a:t>
            </a:r>
          </a:p>
          <a:p>
            <a:pPr marL="0" indent="0">
              <a:buNone/>
            </a:pPr>
            <a:endParaRPr lang="en-US" sz="1600" cap="all"/>
          </a:p>
          <a:p>
            <a:endParaRPr lang="en-US" sz="1600" cap="all"/>
          </a:p>
          <a:p>
            <a:endParaRPr lang="en-US" sz="1600" cap="all"/>
          </a:p>
          <a:p>
            <a:endParaRPr lang="en-US"/>
          </a:p>
        </p:txBody>
      </p:sp>
      <p:sp>
        <p:nvSpPr>
          <p:cNvPr id="3" name="Slide Number Placeholder 2">
            <a:extLst>
              <a:ext uri="{FF2B5EF4-FFF2-40B4-BE49-F238E27FC236}">
                <a16:creationId xmlns:a16="http://schemas.microsoft.com/office/drawing/2014/main" id="{9127BB63-B218-A578-28E4-C7533364539D}"/>
              </a:ext>
            </a:extLst>
          </p:cNvPr>
          <p:cNvSpPr>
            <a:spLocks noGrp="1"/>
          </p:cNvSpPr>
          <p:nvPr>
            <p:ph type="sldNum" sz="quarter" idx="12"/>
          </p:nvPr>
        </p:nvSpPr>
        <p:spPr/>
        <p:txBody>
          <a:bodyPr/>
          <a:lstStyle/>
          <a:p>
            <a:fld id="{91F18EF7-BE1E-4ECB-84D4-67C2B4D8F095}" type="slidenum">
              <a:rPr lang="en-US" smtClean="0"/>
              <a:t>18</a:t>
            </a:fld>
            <a:endParaRPr lang="en-US"/>
          </a:p>
        </p:txBody>
      </p:sp>
    </p:spTree>
    <p:extLst>
      <p:ext uri="{BB962C8B-B14F-4D97-AF65-F5344CB8AC3E}">
        <p14:creationId xmlns:p14="http://schemas.microsoft.com/office/powerpoint/2010/main" val="3380558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F57BD-AC66-1B5F-7CDC-53A40ECC0AE0}"/>
              </a:ext>
            </a:extLst>
          </p:cNvPr>
          <p:cNvSpPr>
            <a:spLocks noGrp="1"/>
          </p:cNvSpPr>
          <p:nvPr>
            <p:ph type="title"/>
          </p:nvPr>
        </p:nvSpPr>
        <p:spPr>
          <a:xfrm>
            <a:off x="808661" y="1005205"/>
            <a:ext cx="10357666" cy="798370"/>
          </a:xfrm>
        </p:spPr>
        <p:txBody>
          <a:bodyPr/>
          <a:lstStyle/>
          <a:p>
            <a:r>
              <a:rPr lang="en-US"/>
              <a:t>What do we recommend?</a:t>
            </a:r>
          </a:p>
        </p:txBody>
      </p:sp>
      <p:sp>
        <p:nvSpPr>
          <p:cNvPr id="3" name="Content Placeholder 2">
            <a:extLst>
              <a:ext uri="{FF2B5EF4-FFF2-40B4-BE49-F238E27FC236}">
                <a16:creationId xmlns:a16="http://schemas.microsoft.com/office/drawing/2014/main" id="{A34C8C0F-63AF-A7EA-5E44-EB5657A8FED4}"/>
              </a:ext>
            </a:extLst>
          </p:cNvPr>
          <p:cNvSpPr>
            <a:spLocks noGrp="1"/>
          </p:cNvSpPr>
          <p:nvPr>
            <p:ph idx="1"/>
          </p:nvPr>
        </p:nvSpPr>
        <p:spPr>
          <a:xfrm>
            <a:off x="808662" y="2390530"/>
            <a:ext cx="10357666" cy="3899878"/>
          </a:xfrm>
        </p:spPr>
        <p:txBody>
          <a:bodyPr vert="horz" lIns="91440" tIns="45720" rIns="91440" bIns="45720" rtlCol="0" anchor="t">
            <a:normAutofit/>
          </a:bodyPr>
          <a:lstStyle/>
          <a:p>
            <a:pPr marL="0" indent="0">
              <a:buNone/>
            </a:pPr>
            <a:r>
              <a:rPr lang="en-US" b="1"/>
              <a:t>Microsoft FastTrack</a:t>
            </a:r>
            <a:r>
              <a:rPr lang="en-US" b="1" dirty="0"/>
              <a:t> combined with Quest on Demand</a:t>
            </a:r>
            <a:endParaRPr lang="en-US"/>
          </a:p>
          <a:p>
            <a:r>
              <a:rPr lang="en-US"/>
              <a:t>Speed is less important</a:t>
            </a:r>
          </a:p>
          <a:p>
            <a:r>
              <a:rPr lang="en-US" dirty="0"/>
              <a:t>Coexistence can be set up</a:t>
            </a:r>
          </a:p>
          <a:p>
            <a:r>
              <a:rPr lang="en-US"/>
              <a:t>Expert assistance can provide enormous value</a:t>
            </a:r>
          </a:p>
          <a:p>
            <a:r>
              <a:rPr lang="en-US"/>
              <a:t>Cost is </a:t>
            </a:r>
            <a:r>
              <a:rPr lang="en-US" dirty="0"/>
              <a:t>still minimal even with Quest licensing</a:t>
            </a:r>
          </a:p>
          <a:p>
            <a:r>
              <a:rPr lang="en-US" dirty="0"/>
              <a:t>No software need be downloaded locally</a:t>
            </a:r>
          </a:p>
          <a:p>
            <a:r>
              <a:rPr lang="en-US" dirty="0"/>
              <a:t>Quest's Microsoft integration is widely touted</a:t>
            </a:r>
            <a:endParaRPr lang="en-US"/>
          </a:p>
          <a:p>
            <a:endParaRPr lang="en-US"/>
          </a:p>
        </p:txBody>
      </p:sp>
      <p:sp>
        <p:nvSpPr>
          <p:cNvPr id="4" name="Slide Number Placeholder 3">
            <a:extLst>
              <a:ext uri="{FF2B5EF4-FFF2-40B4-BE49-F238E27FC236}">
                <a16:creationId xmlns:a16="http://schemas.microsoft.com/office/drawing/2014/main" id="{A9940BAB-266F-54D2-A578-5E2ED6DF3DDB}"/>
              </a:ext>
            </a:extLst>
          </p:cNvPr>
          <p:cNvSpPr>
            <a:spLocks noGrp="1"/>
          </p:cNvSpPr>
          <p:nvPr>
            <p:ph type="sldNum" sz="quarter" idx="12"/>
          </p:nvPr>
        </p:nvSpPr>
        <p:spPr/>
        <p:txBody>
          <a:bodyPr/>
          <a:lstStyle/>
          <a:p>
            <a:fld id="{91F18EF7-BE1E-4ECB-84D4-67C2B4D8F095}" type="slidenum">
              <a:rPr lang="en-US" smtClean="0"/>
              <a:t>19</a:t>
            </a:fld>
            <a:endParaRPr lang="en-US"/>
          </a:p>
        </p:txBody>
      </p:sp>
    </p:spTree>
    <p:extLst>
      <p:ext uri="{BB962C8B-B14F-4D97-AF65-F5344CB8AC3E}">
        <p14:creationId xmlns:p14="http://schemas.microsoft.com/office/powerpoint/2010/main" val="3383644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8CEE5-B66B-F88B-870D-80DD24B496E8}"/>
              </a:ext>
            </a:extLst>
          </p:cNvPr>
          <p:cNvSpPr>
            <a:spLocks noGrp="1"/>
          </p:cNvSpPr>
          <p:nvPr>
            <p:ph type="title"/>
          </p:nvPr>
        </p:nvSpPr>
        <p:spPr/>
        <p:txBody>
          <a:bodyPr/>
          <a:lstStyle/>
          <a:p>
            <a:r>
              <a:rPr lang="en-US"/>
              <a:t>overview</a:t>
            </a:r>
          </a:p>
        </p:txBody>
      </p:sp>
      <p:sp>
        <p:nvSpPr>
          <p:cNvPr id="3" name="Content Placeholder 2">
            <a:extLst>
              <a:ext uri="{FF2B5EF4-FFF2-40B4-BE49-F238E27FC236}">
                <a16:creationId xmlns:a16="http://schemas.microsoft.com/office/drawing/2014/main" id="{CA966D18-C3C8-DAE2-C785-12DCBE8EFA0E}"/>
              </a:ext>
            </a:extLst>
          </p:cNvPr>
          <p:cNvSpPr>
            <a:spLocks noGrp="1"/>
          </p:cNvSpPr>
          <p:nvPr>
            <p:ph idx="1"/>
          </p:nvPr>
        </p:nvSpPr>
        <p:spPr/>
        <p:txBody>
          <a:bodyPr vert="horz" lIns="91440" tIns="45720" rIns="91440" bIns="45720" rtlCol="0" anchor="t">
            <a:normAutofit/>
          </a:bodyPr>
          <a:lstStyle/>
          <a:p>
            <a:r>
              <a:rPr lang="en-US" dirty="0"/>
              <a:t>Current System Background</a:t>
            </a:r>
          </a:p>
          <a:p>
            <a:r>
              <a:rPr lang="en-US" dirty="0"/>
              <a:t>Problems and Needs</a:t>
            </a:r>
          </a:p>
          <a:p>
            <a:r>
              <a:rPr lang="en-US" dirty="0"/>
              <a:t>Objectives</a:t>
            </a:r>
          </a:p>
          <a:p>
            <a:r>
              <a:rPr lang="en-US" dirty="0"/>
              <a:t>Alternatives</a:t>
            </a:r>
          </a:p>
          <a:p>
            <a:pPr lvl="1"/>
            <a:r>
              <a:rPr lang="en-US" dirty="0"/>
              <a:t>Descriptions</a:t>
            </a:r>
          </a:p>
          <a:p>
            <a:pPr lvl="1"/>
            <a:r>
              <a:rPr lang="en-US" dirty="0"/>
              <a:t>Cost Analysis</a:t>
            </a:r>
          </a:p>
          <a:p>
            <a:r>
              <a:rPr lang="en-US" dirty="0"/>
              <a:t>Recommendations</a:t>
            </a:r>
          </a:p>
          <a:p>
            <a:pPr lvl="1"/>
            <a:endParaRPr lang="en-US" dirty="0"/>
          </a:p>
        </p:txBody>
      </p:sp>
      <p:sp>
        <p:nvSpPr>
          <p:cNvPr id="4" name="Slide Number Placeholder 3">
            <a:extLst>
              <a:ext uri="{FF2B5EF4-FFF2-40B4-BE49-F238E27FC236}">
                <a16:creationId xmlns:a16="http://schemas.microsoft.com/office/drawing/2014/main" id="{B2A11B2A-44E7-FFB5-8326-BE986B977FD3}"/>
              </a:ext>
            </a:extLst>
          </p:cNvPr>
          <p:cNvSpPr>
            <a:spLocks noGrp="1"/>
          </p:cNvSpPr>
          <p:nvPr>
            <p:ph type="sldNum" sz="quarter" idx="12"/>
          </p:nvPr>
        </p:nvSpPr>
        <p:spPr/>
        <p:txBody>
          <a:bodyPr/>
          <a:lstStyle/>
          <a:p>
            <a:fld id="{91F18EF7-BE1E-4ECB-84D4-67C2B4D8F095}" type="slidenum">
              <a:rPr lang="en-US" smtClean="0"/>
              <a:t>2</a:t>
            </a:fld>
            <a:endParaRPr lang="en-US"/>
          </a:p>
        </p:txBody>
      </p:sp>
    </p:spTree>
    <p:extLst>
      <p:ext uri="{BB962C8B-B14F-4D97-AF65-F5344CB8AC3E}">
        <p14:creationId xmlns:p14="http://schemas.microsoft.com/office/powerpoint/2010/main" val="17759298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E6897-C044-7308-8155-910F4FFD6433}"/>
              </a:ext>
            </a:extLst>
          </p:cNvPr>
          <p:cNvSpPr>
            <a:spLocks noGrp="1"/>
          </p:cNvSpPr>
          <p:nvPr>
            <p:ph type="title"/>
          </p:nvPr>
        </p:nvSpPr>
        <p:spPr>
          <a:xfrm>
            <a:off x="457528" y="373970"/>
            <a:ext cx="6161371" cy="699859"/>
          </a:xfrm>
        </p:spPr>
        <p:txBody>
          <a:bodyPr>
            <a:normAutofit/>
          </a:bodyPr>
          <a:lstStyle/>
          <a:p>
            <a:r>
              <a:rPr lang="en-US"/>
              <a:t>Gantt chart</a:t>
            </a:r>
          </a:p>
        </p:txBody>
      </p:sp>
      <p:sp>
        <p:nvSpPr>
          <p:cNvPr id="11" name="Date Placeholder 3">
            <a:extLst>
              <a:ext uri="{FF2B5EF4-FFF2-40B4-BE49-F238E27FC236}">
                <a16:creationId xmlns:a16="http://schemas.microsoft.com/office/drawing/2014/main" id="{EFA8FDBA-EB48-42B6-9E70-A23B7F2335D9}"/>
              </a:ext>
            </a:extLst>
          </p:cNvPr>
          <p:cNvSpPr>
            <a:spLocks noGrp="1"/>
          </p:cNvSpPr>
          <p:nvPr>
            <p:ph type="dt" sz="half" idx="10"/>
          </p:nvPr>
        </p:nvSpPr>
        <p:spPr>
          <a:xfrm>
            <a:off x="795014" y="6342042"/>
            <a:ext cx="2743200" cy="365125"/>
          </a:xfrm>
        </p:spPr>
        <p:txBody>
          <a:bodyPr/>
          <a:lstStyle/>
          <a:p>
            <a:pPr>
              <a:spcAft>
                <a:spcPts val="600"/>
              </a:spcAft>
            </a:pPr>
            <a:fld id="{CE8A7C12-D3DE-4C6C-8DE1-E106A9291375}" type="datetime1">
              <a:rPr lang="en-US" smtClean="0"/>
              <a:pPr>
                <a:spcAft>
                  <a:spcPts val="600"/>
                </a:spcAft>
              </a:pPr>
              <a:t>12/14/2023</a:t>
            </a:fld>
            <a:endParaRPr lang="en-US"/>
          </a:p>
        </p:txBody>
      </p:sp>
      <p:sp>
        <p:nvSpPr>
          <p:cNvPr id="15" name="Slide Number Placeholder 5">
            <a:extLst>
              <a:ext uri="{FF2B5EF4-FFF2-40B4-BE49-F238E27FC236}">
                <a16:creationId xmlns:a16="http://schemas.microsoft.com/office/drawing/2014/main" id="{B935317D-5CC6-40E6-B64A-28C858179631}"/>
              </a:ext>
            </a:extLst>
          </p:cNvPr>
          <p:cNvSpPr>
            <a:spLocks noGrp="1"/>
          </p:cNvSpPr>
          <p:nvPr>
            <p:ph type="sldNum" sz="quarter" idx="12"/>
          </p:nvPr>
        </p:nvSpPr>
        <p:spPr>
          <a:xfrm>
            <a:off x="11166329" y="6342042"/>
            <a:ext cx="526228" cy="365125"/>
          </a:xfrm>
        </p:spPr>
        <p:txBody>
          <a:bodyPr/>
          <a:lstStyle/>
          <a:p>
            <a:pPr>
              <a:spcAft>
                <a:spcPts val="600"/>
              </a:spcAft>
            </a:pPr>
            <a:fld id="{1B0A0659-E443-491A-A36E-EC2EE49C5850}" type="slidenum">
              <a:rPr lang="en-US" smtClean="0">
                <a:solidFill>
                  <a:srgbClr val="000000"/>
                </a:solidFill>
              </a:rPr>
              <a:pPr>
                <a:spcAft>
                  <a:spcPts val="600"/>
                </a:spcAft>
              </a:pPr>
              <a:t>20</a:t>
            </a:fld>
            <a:endParaRPr lang="en-US">
              <a:solidFill>
                <a:srgbClr val="000000"/>
              </a:solidFill>
            </a:endParaRPr>
          </a:p>
        </p:txBody>
      </p:sp>
      <p:pic>
        <p:nvPicPr>
          <p:cNvPr id="10" name="Content Placeholder 9" descr="A screenshot of a computer&#10;&#10;Description automatically generated">
            <a:extLst>
              <a:ext uri="{FF2B5EF4-FFF2-40B4-BE49-F238E27FC236}">
                <a16:creationId xmlns:a16="http://schemas.microsoft.com/office/drawing/2014/main" id="{02290D28-F722-9696-8FD4-360344DD0FD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66614" y="1265918"/>
            <a:ext cx="9577330" cy="4884034"/>
          </a:xfrm>
        </p:spPr>
      </p:pic>
    </p:spTree>
    <p:extLst>
      <p:ext uri="{BB962C8B-B14F-4D97-AF65-F5344CB8AC3E}">
        <p14:creationId xmlns:p14="http://schemas.microsoft.com/office/powerpoint/2010/main" val="20071440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2C47C-EB7F-5CC8-34A2-BA1C32297F47}"/>
              </a:ext>
            </a:extLst>
          </p:cNvPr>
          <p:cNvSpPr>
            <a:spLocks noGrp="1"/>
          </p:cNvSpPr>
          <p:nvPr>
            <p:ph type="ctrTitle"/>
          </p:nvPr>
        </p:nvSpPr>
        <p:spPr>
          <a:xfrm>
            <a:off x="803744" y="1454447"/>
            <a:ext cx="4583596" cy="1014433"/>
          </a:xfrm>
        </p:spPr>
        <p:txBody>
          <a:bodyPr anchor="t">
            <a:normAutofit/>
          </a:bodyPr>
          <a:lstStyle/>
          <a:p>
            <a:r>
              <a:rPr lang="en-US"/>
              <a:t>Data Flow </a:t>
            </a:r>
          </a:p>
        </p:txBody>
      </p:sp>
      <p:sp>
        <p:nvSpPr>
          <p:cNvPr id="39" name="Subtitle 2">
            <a:extLst>
              <a:ext uri="{FF2B5EF4-FFF2-40B4-BE49-F238E27FC236}">
                <a16:creationId xmlns:a16="http://schemas.microsoft.com/office/drawing/2014/main" id="{67701CA5-D213-478D-A991-60F5A1CEEC24}"/>
              </a:ext>
            </a:extLst>
          </p:cNvPr>
          <p:cNvSpPr>
            <a:spLocks noGrp="1"/>
          </p:cNvSpPr>
          <p:nvPr>
            <p:ph type="subTitle" idx="1"/>
          </p:nvPr>
        </p:nvSpPr>
        <p:spPr>
          <a:xfrm>
            <a:off x="803935" y="4681728"/>
            <a:ext cx="5292256" cy="1175920"/>
          </a:xfrm>
        </p:spPr>
        <p:txBody>
          <a:bodyPr vert="horz" lIns="91440" tIns="45720" rIns="91440" bIns="45720" rtlCol="0" anchor="t">
            <a:normAutofit/>
          </a:bodyPr>
          <a:lstStyle/>
          <a:p>
            <a:r>
              <a:rPr lang="en-US"/>
              <a:t>Post migration: admin perspective</a:t>
            </a:r>
          </a:p>
        </p:txBody>
      </p:sp>
      <p:pic>
        <p:nvPicPr>
          <p:cNvPr id="5" name="Content Placeholder 4" descr="A diagram of a business suite&#10;&#10;Description automatically generated">
            <a:extLst>
              <a:ext uri="{FF2B5EF4-FFF2-40B4-BE49-F238E27FC236}">
                <a16:creationId xmlns:a16="http://schemas.microsoft.com/office/drawing/2014/main" id="{10CDA51D-A14C-6D86-3DE4-AB6161D6B113}"/>
              </a:ext>
            </a:extLst>
          </p:cNvPr>
          <p:cNvPicPr>
            <a:picLocks noGrp="1" noChangeAspect="1"/>
          </p:cNvPicPr>
          <p:nvPr>
            <p:ph idx="4294967295"/>
          </p:nvPr>
        </p:nvPicPr>
        <p:blipFill rotWithShape="1">
          <a:blip r:embed="rId3">
            <a:extLst>
              <a:ext uri="{28A0092B-C50C-407E-A947-70E740481C1C}">
                <a14:useLocalDpi xmlns:a14="http://schemas.microsoft.com/office/drawing/2010/main" val="0"/>
              </a:ext>
            </a:extLst>
          </a:blip>
          <a:srcRect l="1631" t="2624" r="2007" b="3676"/>
          <a:stretch/>
        </p:blipFill>
        <p:spPr>
          <a:xfrm>
            <a:off x="6949411" y="3652172"/>
            <a:ext cx="5002057" cy="2492734"/>
          </a:xfrm>
          <a:noFill/>
        </p:spPr>
      </p:pic>
      <p:sp>
        <p:nvSpPr>
          <p:cNvPr id="40" name="Date Placeholder 3">
            <a:extLst>
              <a:ext uri="{FF2B5EF4-FFF2-40B4-BE49-F238E27FC236}">
                <a16:creationId xmlns:a16="http://schemas.microsoft.com/office/drawing/2014/main" id="{F1E91818-4272-4B0B-8E52-8B2AC882ED31}"/>
              </a:ext>
            </a:extLst>
          </p:cNvPr>
          <p:cNvSpPr>
            <a:spLocks noGrp="1"/>
          </p:cNvSpPr>
          <p:nvPr>
            <p:ph type="dt" sz="half" idx="10"/>
          </p:nvPr>
        </p:nvSpPr>
        <p:spPr>
          <a:xfrm>
            <a:off x="795014" y="6342042"/>
            <a:ext cx="2743200" cy="365125"/>
          </a:xfrm>
        </p:spPr>
        <p:txBody>
          <a:bodyPr/>
          <a:lstStyle/>
          <a:p>
            <a:pPr>
              <a:spcAft>
                <a:spcPts val="600"/>
              </a:spcAft>
            </a:pPr>
            <a:fld id="{F91CFD55-C8D7-416F-BEAD-7D2CBA4214FC}" type="datetime1">
              <a:rPr lang="en-US" smtClean="0"/>
              <a:pPr>
                <a:spcAft>
                  <a:spcPts val="600"/>
                </a:spcAft>
              </a:pPr>
              <a:t>12/14/2023</a:t>
            </a:fld>
            <a:endParaRPr lang="en-US"/>
          </a:p>
        </p:txBody>
      </p:sp>
      <p:sp>
        <p:nvSpPr>
          <p:cNvPr id="42" name="Slide Number Placeholder 5">
            <a:extLst>
              <a:ext uri="{FF2B5EF4-FFF2-40B4-BE49-F238E27FC236}">
                <a16:creationId xmlns:a16="http://schemas.microsoft.com/office/drawing/2014/main" id="{5AECE3F6-DF59-45FF-9C05-00849569DF08}"/>
              </a:ext>
            </a:extLst>
          </p:cNvPr>
          <p:cNvSpPr>
            <a:spLocks noGrp="1"/>
          </p:cNvSpPr>
          <p:nvPr>
            <p:ph type="sldNum" sz="quarter" idx="12"/>
          </p:nvPr>
        </p:nvSpPr>
        <p:spPr>
          <a:xfrm>
            <a:off x="11166329" y="6342042"/>
            <a:ext cx="526228" cy="365125"/>
          </a:xfrm>
        </p:spPr>
        <p:txBody>
          <a:bodyPr/>
          <a:lstStyle/>
          <a:p>
            <a:pPr>
              <a:spcAft>
                <a:spcPts val="600"/>
              </a:spcAft>
            </a:pPr>
            <a:fld id="{1B0A0659-E443-491A-A36E-EC2EE49C5850}" type="slidenum">
              <a:rPr lang="en-US" smtClean="0"/>
              <a:pPr>
                <a:spcAft>
                  <a:spcPts val="600"/>
                </a:spcAft>
              </a:pPr>
              <a:t>21</a:t>
            </a:fld>
            <a:endParaRPr lang="en-US"/>
          </a:p>
        </p:txBody>
      </p:sp>
      <p:pic>
        <p:nvPicPr>
          <p:cNvPr id="4" name="Picture 3" descr="A diagram of a network&#10;&#10;Description automatically generated">
            <a:extLst>
              <a:ext uri="{FF2B5EF4-FFF2-40B4-BE49-F238E27FC236}">
                <a16:creationId xmlns:a16="http://schemas.microsoft.com/office/drawing/2014/main" id="{E1C90FBA-00D8-4DAC-C402-08EB9F746A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25441" y="73161"/>
            <a:ext cx="3049470" cy="3129179"/>
          </a:xfrm>
          <a:prstGeom prst="rect">
            <a:avLst/>
          </a:prstGeom>
          <a:noFill/>
        </p:spPr>
      </p:pic>
      <mc:AlternateContent xmlns:mc="http://schemas.openxmlformats.org/markup-compatibility/2006" xmlns:p14="http://schemas.microsoft.com/office/powerpoint/2010/main">
        <mc:Choice Requires="p14">
          <p:contentPart p14:bwMode="auto" r:id="rId5">
            <p14:nvContentPartPr>
              <p14:cNvPr id="11" name="Ink 10">
                <a:extLst>
                  <a:ext uri="{FF2B5EF4-FFF2-40B4-BE49-F238E27FC236}">
                    <a16:creationId xmlns:a16="http://schemas.microsoft.com/office/drawing/2014/main" id="{4727E450-FD78-C72D-1135-DCA033405547}"/>
                  </a:ext>
                </a:extLst>
              </p14:cNvPr>
              <p14:cNvContentPartPr/>
              <p14:nvPr/>
            </p14:nvContentPartPr>
            <p14:xfrm>
              <a:off x="8519160" y="2537460"/>
              <a:ext cx="545318" cy="1024556"/>
            </p14:xfrm>
          </p:contentPart>
        </mc:Choice>
        <mc:Fallback xmlns="">
          <p:pic>
            <p:nvPicPr>
              <p:cNvPr id="11" name="Ink 10">
                <a:extLst>
                  <a:ext uri="{FF2B5EF4-FFF2-40B4-BE49-F238E27FC236}">
                    <a16:creationId xmlns:a16="http://schemas.microsoft.com/office/drawing/2014/main" id="{4727E450-FD78-C72D-1135-DCA033405547}"/>
                  </a:ext>
                </a:extLst>
              </p:cNvPr>
              <p:cNvPicPr/>
              <p:nvPr/>
            </p:nvPicPr>
            <p:blipFill>
              <a:blip r:embed="rId6"/>
              <a:stretch>
                <a:fillRect/>
              </a:stretch>
            </p:blipFill>
            <p:spPr>
              <a:xfrm>
                <a:off x="8501163" y="2519466"/>
                <a:ext cx="580953" cy="1060183"/>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2" name="Ink 11">
                <a:extLst>
                  <a:ext uri="{FF2B5EF4-FFF2-40B4-BE49-F238E27FC236}">
                    <a16:creationId xmlns:a16="http://schemas.microsoft.com/office/drawing/2014/main" id="{0D9DD580-A64E-C2FE-6CFC-2DFE26C5EA77}"/>
                  </a:ext>
                </a:extLst>
              </p14:cNvPr>
              <p14:cNvContentPartPr/>
              <p14:nvPr/>
            </p14:nvContentPartPr>
            <p14:xfrm>
              <a:off x="9067800" y="3371811"/>
              <a:ext cx="18180" cy="163868"/>
            </p14:xfrm>
          </p:contentPart>
        </mc:Choice>
        <mc:Fallback xmlns="">
          <p:pic>
            <p:nvPicPr>
              <p:cNvPr id="12" name="Ink 11">
                <a:extLst>
                  <a:ext uri="{FF2B5EF4-FFF2-40B4-BE49-F238E27FC236}">
                    <a16:creationId xmlns:a16="http://schemas.microsoft.com/office/drawing/2014/main" id="{0D9DD580-A64E-C2FE-6CFC-2DFE26C5EA77}"/>
                  </a:ext>
                </a:extLst>
              </p:cNvPr>
              <p:cNvPicPr/>
              <p:nvPr/>
            </p:nvPicPr>
            <p:blipFill>
              <a:blip r:embed="rId8"/>
              <a:stretch>
                <a:fillRect/>
              </a:stretch>
            </p:blipFill>
            <p:spPr>
              <a:xfrm>
                <a:off x="9049976" y="3353843"/>
                <a:ext cx="53471" cy="199445"/>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3" name="Ink 12">
                <a:extLst>
                  <a:ext uri="{FF2B5EF4-FFF2-40B4-BE49-F238E27FC236}">
                    <a16:creationId xmlns:a16="http://schemas.microsoft.com/office/drawing/2014/main" id="{3667E8B2-817B-7B4D-0736-670DFDCAE623}"/>
                  </a:ext>
                </a:extLst>
              </p14:cNvPr>
              <p14:cNvContentPartPr/>
              <p14:nvPr/>
            </p14:nvContentPartPr>
            <p14:xfrm>
              <a:off x="8887046" y="3486899"/>
              <a:ext cx="165513" cy="56400"/>
            </p14:xfrm>
          </p:contentPart>
        </mc:Choice>
        <mc:Fallback xmlns="">
          <p:pic>
            <p:nvPicPr>
              <p:cNvPr id="13" name="Ink 12">
                <a:extLst>
                  <a:ext uri="{FF2B5EF4-FFF2-40B4-BE49-F238E27FC236}">
                    <a16:creationId xmlns:a16="http://schemas.microsoft.com/office/drawing/2014/main" id="{3667E8B2-817B-7B4D-0736-670DFDCAE623}"/>
                  </a:ext>
                </a:extLst>
              </p:cNvPr>
              <p:cNvPicPr/>
              <p:nvPr/>
            </p:nvPicPr>
            <p:blipFill>
              <a:blip r:embed="rId10"/>
              <a:stretch>
                <a:fillRect/>
              </a:stretch>
            </p:blipFill>
            <p:spPr>
              <a:xfrm>
                <a:off x="8869094" y="3469051"/>
                <a:ext cx="201057" cy="91739"/>
              </a:xfrm>
              <a:prstGeom prst="rect">
                <a:avLst/>
              </a:prstGeom>
            </p:spPr>
          </p:pic>
        </mc:Fallback>
      </mc:AlternateContent>
    </p:spTree>
    <p:extLst>
      <p:ext uri="{BB962C8B-B14F-4D97-AF65-F5344CB8AC3E}">
        <p14:creationId xmlns:p14="http://schemas.microsoft.com/office/powerpoint/2010/main" val="2576722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419ED-3CF0-F7A4-FC3D-B3EC0BC9B08E}"/>
              </a:ext>
            </a:extLst>
          </p:cNvPr>
          <p:cNvSpPr>
            <a:spLocks noGrp="1"/>
          </p:cNvSpPr>
          <p:nvPr>
            <p:ph type="title"/>
          </p:nvPr>
        </p:nvSpPr>
        <p:spPr>
          <a:xfrm>
            <a:off x="808661" y="814705"/>
            <a:ext cx="10357666" cy="988870"/>
          </a:xfrm>
        </p:spPr>
        <p:txBody>
          <a:bodyPr/>
          <a:lstStyle/>
          <a:p>
            <a:r>
              <a:rPr lang="en-US" b="1"/>
              <a:t>conclusion</a:t>
            </a:r>
          </a:p>
        </p:txBody>
      </p:sp>
      <p:sp>
        <p:nvSpPr>
          <p:cNvPr id="3" name="Content Placeholder 2">
            <a:extLst>
              <a:ext uri="{FF2B5EF4-FFF2-40B4-BE49-F238E27FC236}">
                <a16:creationId xmlns:a16="http://schemas.microsoft.com/office/drawing/2014/main" id="{ABE09A3C-7815-4DE7-1EA8-231035A608FB}"/>
              </a:ext>
            </a:extLst>
          </p:cNvPr>
          <p:cNvSpPr>
            <a:spLocks noGrp="1"/>
          </p:cNvSpPr>
          <p:nvPr>
            <p:ph idx="1"/>
          </p:nvPr>
        </p:nvSpPr>
        <p:spPr/>
        <p:txBody>
          <a:bodyPr vert="horz" lIns="91440" tIns="45720" rIns="91440" bIns="45720" rtlCol="0" anchor="t">
            <a:normAutofit/>
          </a:bodyPr>
          <a:lstStyle/>
          <a:p>
            <a:r>
              <a:rPr lang="en-US"/>
              <a:t>Current system</a:t>
            </a:r>
          </a:p>
          <a:p>
            <a:r>
              <a:rPr lang="en-US"/>
              <a:t>Library needs</a:t>
            </a:r>
          </a:p>
          <a:p>
            <a:r>
              <a:rPr lang="en-US"/>
              <a:t>Benefits of making the switch</a:t>
            </a:r>
          </a:p>
          <a:p>
            <a:r>
              <a:rPr lang="en-US"/>
              <a:t>Project scope</a:t>
            </a:r>
          </a:p>
          <a:p>
            <a:r>
              <a:rPr lang="en-US"/>
              <a:t>Options for endpoints and migration</a:t>
            </a:r>
          </a:p>
          <a:p>
            <a:r>
              <a:rPr lang="en-US"/>
              <a:t>Visualize and plan the process</a:t>
            </a:r>
          </a:p>
          <a:p>
            <a:r>
              <a:rPr lang="en-US"/>
              <a:t>Recommendations</a:t>
            </a:r>
          </a:p>
        </p:txBody>
      </p:sp>
      <p:sp>
        <p:nvSpPr>
          <p:cNvPr id="4" name="Slide Number Placeholder 3">
            <a:extLst>
              <a:ext uri="{FF2B5EF4-FFF2-40B4-BE49-F238E27FC236}">
                <a16:creationId xmlns:a16="http://schemas.microsoft.com/office/drawing/2014/main" id="{442A64D3-09A2-2F74-5B76-F1BE77664531}"/>
              </a:ext>
            </a:extLst>
          </p:cNvPr>
          <p:cNvSpPr>
            <a:spLocks noGrp="1"/>
          </p:cNvSpPr>
          <p:nvPr>
            <p:ph type="sldNum" sz="quarter" idx="12"/>
          </p:nvPr>
        </p:nvSpPr>
        <p:spPr/>
        <p:txBody>
          <a:bodyPr/>
          <a:lstStyle/>
          <a:p>
            <a:fld id="{91F18EF7-BE1E-4ECB-84D4-67C2B4D8F095}" type="slidenum">
              <a:rPr lang="en-US" smtClean="0"/>
              <a:t>22</a:t>
            </a:fld>
            <a:endParaRPr lang="en-US"/>
          </a:p>
        </p:txBody>
      </p:sp>
    </p:spTree>
    <p:extLst>
      <p:ext uri="{BB962C8B-B14F-4D97-AF65-F5344CB8AC3E}">
        <p14:creationId xmlns:p14="http://schemas.microsoft.com/office/powerpoint/2010/main" val="20579834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2349-7B2C-01D1-45E5-A9FBCC430071}"/>
              </a:ext>
            </a:extLst>
          </p:cNvPr>
          <p:cNvSpPr>
            <a:spLocks noGrp="1"/>
          </p:cNvSpPr>
          <p:nvPr>
            <p:ph type="title"/>
          </p:nvPr>
        </p:nvSpPr>
        <p:spPr>
          <a:xfrm>
            <a:off x="808661" y="365125"/>
            <a:ext cx="10357666" cy="546194"/>
          </a:xfrm>
        </p:spPr>
        <p:txBody>
          <a:bodyPr>
            <a:normAutofit fontScale="90000"/>
          </a:bodyPr>
          <a:lstStyle/>
          <a:p>
            <a:r>
              <a:rPr lang="en-US"/>
              <a:t>resources</a:t>
            </a:r>
          </a:p>
        </p:txBody>
      </p:sp>
      <p:sp>
        <p:nvSpPr>
          <p:cNvPr id="3" name="Content Placeholder 2">
            <a:extLst>
              <a:ext uri="{FF2B5EF4-FFF2-40B4-BE49-F238E27FC236}">
                <a16:creationId xmlns:a16="http://schemas.microsoft.com/office/drawing/2014/main" id="{5EE7A71B-7E65-9E09-0257-A231FD7473E0}"/>
              </a:ext>
            </a:extLst>
          </p:cNvPr>
          <p:cNvSpPr>
            <a:spLocks noGrp="1"/>
          </p:cNvSpPr>
          <p:nvPr>
            <p:ph idx="1"/>
          </p:nvPr>
        </p:nvSpPr>
        <p:spPr>
          <a:xfrm>
            <a:off x="808662" y="853505"/>
            <a:ext cx="10357666" cy="5899312"/>
          </a:xfrm>
        </p:spPr>
        <p:txBody>
          <a:bodyPr vert="horz" lIns="91440" tIns="45720" rIns="91440" bIns="45720" rtlCol="0" anchor="t">
            <a:normAutofit/>
          </a:bodyPr>
          <a:lstStyle/>
          <a:p>
            <a:r>
              <a:rPr lang="en-US">
                <a:ea typeface="+mj-lt"/>
                <a:cs typeface="+mj-lt"/>
                <a:hlinkClick r:id="rId3"/>
              </a:rPr>
              <a:t>https://www.microsoft.com/en-us/fasttrack</a:t>
            </a:r>
            <a:endParaRPr lang="en-US">
              <a:ea typeface="+mj-lt"/>
              <a:cs typeface="+mj-lt"/>
            </a:endParaRPr>
          </a:p>
          <a:p>
            <a:r>
              <a:rPr lang="en-US">
                <a:ea typeface="+mj-lt"/>
                <a:cs typeface="+mj-lt"/>
                <a:hlinkClick r:id="rId4"/>
              </a:rPr>
              <a:t>https://www.shoviv.com/</a:t>
            </a:r>
            <a:endParaRPr lang="en-US">
              <a:ea typeface="+mj-lt"/>
              <a:cs typeface="+mj-lt"/>
            </a:endParaRPr>
          </a:p>
          <a:p>
            <a:r>
              <a:rPr lang="en-US">
                <a:ea typeface="+mj-lt"/>
                <a:cs typeface="+mj-lt"/>
                <a:hlinkClick r:id="rId5"/>
              </a:rPr>
              <a:t>https://blog.trustedtechteam.com/2020-05-22-migrationwiz-vs-exchange-cutover-method-pros-and-cons/</a:t>
            </a:r>
            <a:endParaRPr lang="en-US">
              <a:ea typeface="+mj-lt"/>
              <a:cs typeface="+mj-lt"/>
            </a:endParaRPr>
          </a:p>
          <a:p>
            <a:r>
              <a:rPr lang="en-US">
                <a:ea typeface="+mj-lt"/>
                <a:cs typeface="+mj-lt"/>
                <a:hlinkClick r:id="rId6"/>
              </a:rPr>
              <a:t>https://www.microfocus.com/en-us/products/groupwise/overview</a:t>
            </a:r>
            <a:endParaRPr lang="en-US">
              <a:ea typeface="+mj-lt"/>
              <a:cs typeface="+mj-lt"/>
            </a:endParaRPr>
          </a:p>
          <a:p>
            <a:r>
              <a:rPr lang="en-US">
                <a:ea typeface="+mj-lt"/>
                <a:cs typeface="+mj-lt"/>
                <a:hlinkClick r:id="rId7"/>
              </a:rPr>
              <a:t>https://community.microfocus.com/img/gw/gwmm/w/gwmmtips/41978/knowledge-document-how-to-convert-a-groupwise-email-into-outlook-readable-format</a:t>
            </a:r>
            <a:endParaRPr lang="en-US">
              <a:ea typeface="+mj-lt"/>
              <a:cs typeface="+mj-lt"/>
            </a:endParaRPr>
          </a:p>
          <a:p>
            <a:r>
              <a:rPr lang="en-US">
                <a:ea typeface="+mj-lt"/>
                <a:cs typeface="+mj-lt"/>
                <a:hlinkClick r:id="rId8"/>
              </a:rPr>
              <a:t>https://help.bittitan.com/hc/en-us/articles/115008107627-GroupWise-to-Microsoft-365-Migration-Guide#h_01HAJWWPQWVFNV81V1J14P3S3D</a:t>
            </a:r>
            <a:endParaRPr lang="en-US">
              <a:ea typeface="+mj-lt"/>
              <a:cs typeface="+mj-lt"/>
            </a:endParaRPr>
          </a:p>
          <a:p>
            <a:r>
              <a:rPr lang="en-US">
                <a:ea typeface="+mj-lt"/>
                <a:cs typeface="+mj-lt"/>
                <a:hlinkClick r:id="rId9"/>
              </a:rPr>
              <a:t>https://www.stellarinfo.com/blog/groupwise-office-365-migration-step-step-guide/</a:t>
            </a:r>
            <a:endParaRPr lang="en-US">
              <a:ea typeface="+mj-lt"/>
              <a:cs typeface="+mj-lt"/>
            </a:endParaRPr>
          </a:p>
          <a:p>
            <a:r>
              <a:rPr lang="en-US">
                <a:ea typeface="+mj-lt"/>
                <a:cs typeface="+mj-lt"/>
                <a:hlinkClick r:id="rId10"/>
              </a:rPr>
              <a:t>https://www.emailtooltester.com/en/blog/google-workspace-review/</a:t>
            </a:r>
            <a:endParaRPr lang="en-US">
              <a:ea typeface="+mj-lt"/>
              <a:cs typeface="+mj-lt"/>
            </a:endParaRPr>
          </a:p>
          <a:p>
            <a:r>
              <a:rPr lang="en-US">
                <a:ea typeface="+mj-lt"/>
                <a:cs typeface="+mj-lt"/>
                <a:hlinkClick r:id="rId11"/>
              </a:rPr>
              <a:t>https://www.pcmag.com/reviews/icewarp-cloud</a:t>
            </a:r>
            <a:endParaRPr lang="en-US">
              <a:ea typeface="+mj-lt"/>
              <a:cs typeface="+mj-lt"/>
            </a:endParaRPr>
          </a:p>
          <a:p>
            <a:endParaRPr lang="en-US"/>
          </a:p>
        </p:txBody>
      </p:sp>
      <p:sp>
        <p:nvSpPr>
          <p:cNvPr id="4" name="Slide Number Placeholder 3">
            <a:extLst>
              <a:ext uri="{FF2B5EF4-FFF2-40B4-BE49-F238E27FC236}">
                <a16:creationId xmlns:a16="http://schemas.microsoft.com/office/drawing/2014/main" id="{6220E27C-2984-970E-165F-17EA923B5281}"/>
              </a:ext>
            </a:extLst>
          </p:cNvPr>
          <p:cNvSpPr>
            <a:spLocks noGrp="1"/>
          </p:cNvSpPr>
          <p:nvPr>
            <p:ph type="sldNum" sz="quarter" idx="12"/>
          </p:nvPr>
        </p:nvSpPr>
        <p:spPr/>
        <p:txBody>
          <a:bodyPr/>
          <a:lstStyle/>
          <a:p>
            <a:fld id="{91F18EF7-BE1E-4ECB-84D4-67C2B4D8F095}" type="slidenum">
              <a:rPr lang="en-US" smtClean="0"/>
              <a:t>23</a:t>
            </a:fld>
            <a:endParaRPr lang="en-US"/>
          </a:p>
        </p:txBody>
      </p:sp>
    </p:spTree>
    <p:extLst>
      <p:ext uri="{BB962C8B-B14F-4D97-AF65-F5344CB8AC3E}">
        <p14:creationId xmlns:p14="http://schemas.microsoft.com/office/powerpoint/2010/main" val="402383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97A66-11AE-FFD2-97F8-A4D11B018BDE}"/>
              </a:ext>
            </a:extLst>
          </p:cNvPr>
          <p:cNvSpPr>
            <a:spLocks noGrp="1"/>
          </p:cNvSpPr>
          <p:nvPr>
            <p:ph type="title"/>
          </p:nvPr>
        </p:nvSpPr>
        <p:spPr/>
        <p:txBody>
          <a:bodyPr/>
          <a:lstStyle/>
          <a:p>
            <a:r>
              <a:rPr lang="en-US"/>
              <a:t>Current System Background</a:t>
            </a:r>
          </a:p>
        </p:txBody>
      </p:sp>
      <p:sp>
        <p:nvSpPr>
          <p:cNvPr id="3" name="Content Placeholder 2">
            <a:extLst>
              <a:ext uri="{FF2B5EF4-FFF2-40B4-BE49-F238E27FC236}">
                <a16:creationId xmlns:a16="http://schemas.microsoft.com/office/drawing/2014/main" id="{F2472745-0318-232A-4FEC-44292232709D}"/>
              </a:ext>
            </a:extLst>
          </p:cNvPr>
          <p:cNvSpPr>
            <a:spLocks noGrp="1"/>
          </p:cNvSpPr>
          <p:nvPr>
            <p:ph idx="1"/>
          </p:nvPr>
        </p:nvSpPr>
        <p:spPr/>
        <p:txBody>
          <a:bodyPr/>
          <a:lstStyle/>
          <a:p>
            <a:r>
              <a:rPr lang="en-US"/>
              <a:t>Currently using GroupWise</a:t>
            </a:r>
          </a:p>
          <a:p>
            <a:r>
              <a:rPr lang="en-US"/>
              <a:t>Issues with GroupWise</a:t>
            </a:r>
          </a:p>
          <a:p>
            <a:pPr lvl="1"/>
            <a:r>
              <a:rPr lang="en-US"/>
              <a:t>Poor conversation threading</a:t>
            </a:r>
          </a:p>
          <a:p>
            <a:pPr lvl="1"/>
            <a:r>
              <a:rPr lang="en-US"/>
              <a:t>Lack of extensions</a:t>
            </a:r>
          </a:p>
          <a:p>
            <a:pPr lvl="1"/>
            <a:r>
              <a:rPr lang="en-US"/>
              <a:t>Inability to integrate with Microsoft Teams</a:t>
            </a:r>
          </a:p>
          <a:p>
            <a:pPr lvl="1"/>
            <a:r>
              <a:rPr lang="en-US"/>
              <a:t>Reliability</a:t>
            </a:r>
          </a:p>
          <a:p>
            <a:pPr lvl="1"/>
            <a:r>
              <a:rPr lang="en-US"/>
              <a:t>No redundancy</a:t>
            </a:r>
          </a:p>
          <a:p>
            <a:pPr lvl="1"/>
            <a:r>
              <a:rPr lang="en-US"/>
              <a:t>Off site access is complicated</a:t>
            </a:r>
          </a:p>
        </p:txBody>
      </p:sp>
      <p:sp>
        <p:nvSpPr>
          <p:cNvPr id="4" name="Slide Number Placeholder 3">
            <a:extLst>
              <a:ext uri="{FF2B5EF4-FFF2-40B4-BE49-F238E27FC236}">
                <a16:creationId xmlns:a16="http://schemas.microsoft.com/office/drawing/2014/main" id="{09948A17-C968-EA37-6338-22355E130CE5}"/>
              </a:ext>
            </a:extLst>
          </p:cNvPr>
          <p:cNvSpPr>
            <a:spLocks noGrp="1"/>
          </p:cNvSpPr>
          <p:nvPr>
            <p:ph type="sldNum" sz="quarter" idx="12"/>
          </p:nvPr>
        </p:nvSpPr>
        <p:spPr/>
        <p:txBody>
          <a:bodyPr/>
          <a:lstStyle/>
          <a:p>
            <a:fld id="{91F18EF7-BE1E-4ECB-84D4-67C2B4D8F095}" type="slidenum">
              <a:rPr lang="en-US" smtClean="0"/>
              <a:t>3</a:t>
            </a:fld>
            <a:endParaRPr lang="en-US"/>
          </a:p>
        </p:txBody>
      </p:sp>
    </p:spTree>
    <p:extLst>
      <p:ext uri="{BB962C8B-B14F-4D97-AF65-F5344CB8AC3E}">
        <p14:creationId xmlns:p14="http://schemas.microsoft.com/office/powerpoint/2010/main" val="39194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254EE-359C-43E3-EDDE-2A4A07071C2A}"/>
              </a:ext>
            </a:extLst>
          </p:cNvPr>
          <p:cNvSpPr>
            <a:spLocks noGrp="1"/>
          </p:cNvSpPr>
          <p:nvPr>
            <p:ph type="ctrTitle"/>
          </p:nvPr>
        </p:nvSpPr>
        <p:spPr>
          <a:xfrm>
            <a:off x="6875316" y="1436914"/>
            <a:ext cx="4516583" cy="2939143"/>
          </a:xfrm>
        </p:spPr>
        <p:txBody>
          <a:bodyPr anchor="t">
            <a:normAutofit/>
          </a:bodyPr>
          <a:lstStyle/>
          <a:p>
            <a:pPr algn="r">
              <a:lnSpc>
                <a:spcPct val="120000"/>
              </a:lnSpc>
            </a:pPr>
            <a:r>
              <a:rPr lang="en-US" sz="2800"/>
              <a:t> System Background</a:t>
            </a:r>
            <a:br>
              <a:rPr lang="en-US" sz="2800"/>
            </a:br>
            <a:endParaRPr lang="en-US" sz="2800"/>
          </a:p>
        </p:txBody>
      </p:sp>
      <p:sp>
        <p:nvSpPr>
          <p:cNvPr id="28" name="Subtitle 2">
            <a:extLst>
              <a:ext uri="{FF2B5EF4-FFF2-40B4-BE49-F238E27FC236}">
                <a16:creationId xmlns:a16="http://schemas.microsoft.com/office/drawing/2014/main" id="{67701CA5-D213-478D-A991-60F5A1CEEC24}"/>
              </a:ext>
            </a:extLst>
          </p:cNvPr>
          <p:cNvSpPr>
            <a:spLocks noGrp="1"/>
          </p:cNvSpPr>
          <p:nvPr>
            <p:ph type="subTitle" idx="1"/>
          </p:nvPr>
        </p:nvSpPr>
        <p:spPr>
          <a:xfrm>
            <a:off x="6870702" y="5165775"/>
            <a:ext cx="4521197" cy="890814"/>
          </a:xfrm>
        </p:spPr>
        <p:txBody>
          <a:bodyPr vert="horz" lIns="91440" tIns="45720" rIns="91440" bIns="45720" rtlCol="0" anchor="t">
            <a:normAutofit/>
          </a:bodyPr>
          <a:lstStyle/>
          <a:p>
            <a:pPr algn="r"/>
            <a:r>
              <a:rPr lang="en-US"/>
              <a:t>Would you want to manage this?</a:t>
            </a:r>
          </a:p>
        </p:txBody>
      </p:sp>
      <p:pic>
        <p:nvPicPr>
          <p:cNvPr id="5" name="Picture 4" descr="A diagram of a network&#10;&#10;Description automatically generated">
            <a:extLst>
              <a:ext uri="{FF2B5EF4-FFF2-40B4-BE49-F238E27FC236}">
                <a16:creationId xmlns:a16="http://schemas.microsoft.com/office/drawing/2014/main" id="{D2EEAA63-A137-C3F7-2022-A26F05342B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101" y="736101"/>
            <a:ext cx="5244030" cy="5392319"/>
          </a:xfrm>
          <a:prstGeom prst="rect">
            <a:avLst/>
          </a:prstGeom>
          <a:noFill/>
        </p:spPr>
      </p:pic>
      <p:sp>
        <p:nvSpPr>
          <p:cNvPr id="29" name="Date Placeholder 3">
            <a:extLst>
              <a:ext uri="{FF2B5EF4-FFF2-40B4-BE49-F238E27FC236}">
                <a16:creationId xmlns:a16="http://schemas.microsoft.com/office/drawing/2014/main" id="{F1E91818-4272-4B0B-8E52-8B2AC882ED31}"/>
              </a:ext>
            </a:extLst>
          </p:cNvPr>
          <p:cNvSpPr>
            <a:spLocks noGrp="1"/>
          </p:cNvSpPr>
          <p:nvPr>
            <p:ph type="dt" sz="half" idx="10"/>
          </p:nvPr>
        </p:nvSpPr>
        <p:spPr>
          <a:xfrm>
            <a:off x="795014" y="6342042"/>
            <a:ext cx="2743200" cy="365125"/>
          </a:xfrm>
        </p:spPr>
        <p:txBody>
          <a:bodyPr/>
          <a:lstStyle/>
          <a:p>
            <a:pPr>
              <a:spcAft>
                <a:spcPts val="600"/>
              </a:spcAft>
            </a:pPr>
            <a:fld id="{4DD6AC72-07AA-4132-973B-3DA2B07436D6}" type="datetime1">
              <a:rPr lang="en-US" smtClean="0">
                <a:solidFill>
                  <a:srgbClr val="000000"/>
                </a:solidFill>
              </a:rPr>
              <a:pPr>
                <a:spcAft>
                  <a:spcPts val="600"/>
                </a:spcAft>
              </a:pPr>
              <a:t>12/14/2023</a:t>
            </a:fld>
            <a:endParaRPr lang="en-US">
              <a:solidFill>
                <a:srgbClr val="000000"/>
              </a:solidFill>
            </a:endParaRPr>
          </a:p>
        </p:txBody>
      </p:sp>
      <p:sp>
        <p:nvSpPr>
          <p:cNvPr id="31" name="Slide Number Placeholder 5">
            <a:extLst>
              <a:ext uri="{FF2B5EF4-FFF2-40B4-BE49-F238E27FC236}">
                <a16:creationId xmlns:a16="http://schemas.microsoft.com/office/drawing/2014/main" id="{5AECE3F6-DF59-45FF-9C05-00849569DF08}"/>
              </a:ext>
            </a:extLst>
          </p:cNvPr>
          <p:cNvSpPr>
            <a:spLocks noGrp="1"/>
          </p:cNvSpPr>
          <p:nvPr>
            <p:ph type="sldNum" sz="quarter" idx="12"/>
          </p:nvPr>
        </p:nvSpPr>
        <p:spPr>
          <a:xfrm>
            <a:off x="11166329" y="6342042"/>
            <a:ext cx="526228" cy="365125"/>
          </a:xfrm>
        </p:spPr>
        <p:txBody>
          <a:bodyPr/>
          <a:lstStyle/>
          <a:p>
            <a:pPr>
              <a:spcAft>
                <a:spcPts val="600"/>
              </a:spcAft>
            </a:pPr>
            <a:fld id="{1B0A0659-E443-491A-A36E-EC2EE49C5850}" type="slidenum">
              <a:rPr lang="en-US" smtClean="0"/>
              <a:pPr>
                <a:spcAft>
                  <a:spcPts val="600"/>
                </a:spcAft>
              </a:pPr>
              <a:t>4</a:t>
            </a:fld>
            <a:endParaRPr lang="en-US"/>
          </a:p>
        </p:txBody>
      </p:sp>
    </p:spTree>
    <p:extLst>
      <p:ext uri="{BB962C8B-B14F-4D97-AF65-F5344CB8AC3E}">
        <p14:creationId xmlns:p14="http://schemas.microsoft.com/office/powerpoint/2010/main" val="4221678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77574-9473-63F4-4D28-323FC54039C8}"/>
              </a:ext>
            </a:extLst>
          </p:cNvPr>
          <p:cNvSpPr>
            <a:spLocks noGrp="1"/>
          </p:cNvSpPr>
          <p:nvPr>
            <p:ph type="title"/>
          </p:nvPr>
        </p:nvSpPr>
        <p:spPr>
          <a:xfrm>
            <a:off x="814656" y="665389"/>
            <a:ext cx="5807818" cy="1507193"/>
          </a:xfrm>
        </p:spPr>
        <p:txBody>
          <a:bodyPr anchor="b">
            <a:normAutofit/>
          </a:bodyPr>
          <a:lstStyle/>
          <a:p>
            <a:r>
              <a:rPr lang="en-US"/>
              <a:t>User stories</a:t>
            </a:r>
          </a:p>
        </p:txBody>
      </p:sp>
      <p:sp>
        <p:nvSpPr>
          <p:cNvPr id="4" name="Content Placeholder 3">
            <a:extLst>
              <a:ext uri="{FF2B5EF4-FFF2-40B4-BE49-F238E27FC236}">
                <a16:creationId xmlns:a16="http://schemas.microsoft.com/office/drawing/2014/main" id="{3A1D58D2-8E09-8E71-E827-00C112E61503}"/>
              </a:ext>
            </a:extLst>
          </p:cNvPr>
          <p:cNvSpPr>
            <a:spLocks noGrp="1"/>
          </p:cNvSpPr>
          <p:nvPr>
            <p:ph idx="1"/>
          </p:nvPr>
        </p:nvSpPr>
        <p:spPr>
          <a:xfrm>
            <a:off x="814656" y="2400301"/>
            <a:ext cx="5568215" cy="3733800"/>
          </a:xfrm>
        </p:spPr>
        <p:txBody>
          <a:bodyPr>
            <a:normAutofit/>
          </a:bodyPr>
          <a:lstStyle/>
          <a:p>
            <a:r>
              <a:rPr lang="en-US"/>
              <a:t>User story 1: Geoff is a librarian, he wants to access his email and upload documents to a managed cloud server, so he can focus on his primary responsibilities in the library.</a:t>
            </a:r>
          </a:p>
        </p:txBody>
      </p:sp>
      <p:pic>
        <p:nvPicPr>
          <p:cNvPr id="6" name="Picture 5" descr="A person wearing glasses and smiling&#10;&#10;Description automatically generated">
            <a:extLst>
              <a:ext uri="{FF2B5EF4-FFF2-40B4-BE49-F238E27FC236}">
                <a16:creationId xmlns:a16="http://schemas.microsoft.com/office/drawing/2014/main" id="{E9712383-AA9D-F2FC-46C2-194E28A77EBD}"/>
              </a:ext>
            </a:extLst>
          </p:cNvPr>
          <p:cNvPicPr>
            <a:picLocks noChangeAspect="1"/>
          </p:cNvPicPr>
          <p:nvPr/>
        </p:nvPicPr>
        <p:blipFill rotWithShape="1">
          <a:blip r:embed="rId3">
            <a:extLst>
              <a:ext uri="{28A0092B-C50C-407E-A947-70E740481C1C}">
                <a14:useLocalDpi xmlns:a14="http://schemas.microsoft.com/office/drawing/2010/main" val="0"/>
              </a:ext>
            </a:extLst>
          </a:blip>
          <a:srcRect l="26220" r="31219" b="-1"/>
          <a:stretch/>
        </p:blipFill>
        <p:spPr>
          <a:xfrm>
            <a:off x="7696200" y="10"/>
            <a:ext cx="4495800" cy="6047499"/>
          </a:xfrm>
          <a:custGeom>
            <a:avLst/>
            <a:gdLst/>
            <a:ahLst/>
            <a:cxnLst/>
            <a:rect l="l" t="t" r="r" b="b"/>
            <a:pathLst>
              <a:path w="2093843" h="1948070">
                <a:moveTo>
                  <a:pt x="0" y="0"/>
                </a:moveTo>
                <a:lnTo>
                  <a:pt x="2093843" y="0"/>
                </a:lnTo>
                <a:lnTo>
                  <a:pt x="2093843" y="1948070"/>
                </a:lnTo>
                <a:lnTo>
                  <a:pt x="0" y="1948070"/>
                </a:lnTo>
                <a:close/>
              </a:path>
            </a:pathLst>
          </a:custGeom>
          <a:noFill/>
          <a:effectLst/>
        </p:spPr>
      </p:pic>
      <p:sp>
        <p:nvSpPr>
          <p:cNvPr id="11" name="Date Placeholder 6">
            <a:extLst>
              <a:ext uri="{FF2B5EF4-FFF2-40B4-BE49-F238E27FC236}">
                <a16:creationId xmlns:a16="http://schemas.microsoft.com/office/drawing/2014/main" id="{DF765F4A-2DF9-42BC-89D8-E61753DA5A3E}"/>
              </a:ext>
            </a:extLst>
          </p:cNvPr>
          <p:cNvSpPr>
            <a:spLocks noGrp="1"/>
          </p:cNvSpPr>
          <p:nvPr>
            <p:ph type="dt" sz="half" idx="10"/>
          </p:nvPr>
        </p:nvSpPr>
        <p:spPr>
          <a:xfrm>
            <a:off x="795014" y="6342042"/>
            <a:ext cx="2743200" cy="365125"/>
          </a:xfrm>
        </p:spPr>
        <p:txBody>
          <a:bodyPr/>
          <a:lstStyle/>
          <a:p>
            <a:pPr>
              <a:spcAft>
                <a:spcPts val="600"/>
              </a:spcAft>
            </a:pPr>
            <a:fld id="{5EB6EFE2-B7F2-4E29-A1F8-146F4BC5024C}" type="datetime1">
              <a:rPr lang="en-US" smtClean="0"/>
              <a:pPr>
                <a:spcAft>
                  <a:spcPts val="600"/>
                </a:spcAft>
              </a:pPr>
              <a:t>12/14/2023</a:t>
            </a:fld>
            <a:endParaRPr lang="en-US"/>
          </a:p>
        </p:txBody>
      </p:sp>
      <p:sp>
        <p:nvSpPr>
          <p:cNvPr id="15" name="Slide Number Placeholder 17">
            <a:extLst>
              <a:ext uri="{FF2B5EF4-FFF2-40B4-BE49-F238E27FC236}">
                <a16:creationId xmlns:a16="http://schemas.microsoft.com/office/drawing/2014/main" id="{32E95C4D-CC3C-4C9D-B8E6-271568CB8F71}"/>
              </a:ext>
            </a:extLst>
          </p:cNvPr>
          <p:cNvSpPr>
            <a:spLocks noGrp="1"/>
          </p:cNvSpPr>
          <p:nvPr>
            <p:ph type="sldNum" sz="quarter" idx="12"/>
          </p:nvPr>
        </p:nvSpPr>
        <p:spPr>
          <a:xfrm>
            <a:off x="11166329" y="6342042"/>
            <a:ext cx="526228" cy="365125"/>
          </a:xfrm>
        </p:spPr>
        <p:txBody>
          <a:bodyPr/>
          <a:lstStyle/>
          <a:p>
            <a:pPr>
              <a:spcAft>
                <a:spcPts val="600"/>
              </a:spcAft>
            </a:pPr>
            <a:fld id="{1B0A0659-E443-491A-A36E-EC2EE49C5850}" type="slidenum">
              <a:rPr lang="en-US" smtClean="0"/>
              <a:pPr>
                <a:spcAft>
                  <a:spcPts val="600"/>
                </a:spcAft>
              </a:pPr>
              <a:t>5</a:t>
            </a:fld>
            <a:endParaRPr lang="en-US"/>
          </a:p>
        </p:txBody>
      </p:sp>
    </p:spTree>
    <p:extLst>
      <p:ext uri="{BB962C8B-B14F-4D97-AF65-F5344CB8AC3E}">
        <p14:creationId xmlns:p14="http://schemas.microsoft.com/office/powerpoint/2010/main" val="4250723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F3975-4D05-D11F-92DD-C864CACA9B66}"/>
              </a:ext>
            </a:extLst>
          </p:cNvPr>
          <p:cNvSpPr>
            <a:spLocks noGrp="1"/>
          </p:cNvSpPr>
          <p:nvPr>
            <p:ph type="title"/>
          </p:nvPr>
        </p:nvSpPr>
        <p:spPr>
          <a:xfrm>
            <a:off x="814656" y="665389"/>
            <a:ext cx="5807818" cy="1507193"/>
          </a:xfrm>
        </p:spPr>
        <p:txBody>
          <a:bodyPr anchor="b">
            <a:normAutofit/>
          </a:bodyPr>
          <a:lstStyle/>
          <a:p>
            <a:r>
              <a:rPr lang="en-US"/>
              <a:t>User stories</a:t>
            </a:r>
          </a:p>
        </p:txBody>
      </p:sp>
      <p:sp>
        <p:nvSpPr>
          <p:cNvPr id="4" name="Content Placeholder 3">
            <a:extLst>
              <a:ext uri="{FF2B5EF4-FFF2-40B4-BE49-F238E27FC236}">
                <a16:creationId xmlns:a16="http://schemas.microsoft.com/office/drawing/2014/main" id="{BD82C6E0-52A5-8560-5AF1-1C563C67CD21}"/>
              </a:ext>
            </a:extLst>
          </p:cNvPr>
          <p:cNvSpPr>
            <a:spLocks noGrp="1"/>
          </p:cNvSpPr>
          <p:nvPr>
            <p:ph idx="1"/>
          </p:nvPr>
        </p:nvSpPr>
        <p:spPr>
          <a:xfrm>
            <a:off x="814656" y="2400301"/>
            <a:ext cx="5568215" cy="3733800"/>
          </a:xfrm>
        </p:spPr>
        <p:txBody>
          <a:bodyPr>
            <a:normAutofit/>
          </a:bodyPr>
          <a:lstStyle/>
          <a:p>
            <a:r>
              <a:rPr lang="en-US" b="0" i="0">
                <a:effectLst/>
              </a:rPr>
              <a:t>User Story 2: Bethany is a system administrator at the library, she wants to shift some of her menial work to a subscription cloud service, so she can spend her time solving more complex, niche issues.</a:t>
            </a:r>
          </a:p>
          <a:p>
            <a:pPr marL="0" indent="0">
              <a:buNone/>
            </a:pPr>
            <a:endParaRPr lang="en-US"/>
          </a:p>
        </p:txBody>
      </p:sp>
      <p:pic>
        <p:nvPicPr>
          <p:cNvPr id="6" name="Content Placeholder 5" descr="A person in a suit and glasses&#10;&#10;Description automatically generated">
            <a:extLst>
              <a:ext uri="{FF2B5EF4-FFF2-40B4-BE49-F238E27FC236}">
                <a16:creationId xmlns:a16="http://schemas.microsoft.com/office/drawing/2014/main" id="{5D871CEB-6D1F-204B-DC36-FB65477B3BC1}"/>
              </a:ext>
            </a:extLst>
          </p:cNvPr>
          <p:cNvPicPr>
            <a:picLocks noGrp="1" noChangeAspect="1"/>
          </p:cNvPicPr>
          <p:nvPr>
            <p:ph sz="half" idx="1"/>
          </p:nvPr>
        </p:nvPicPr>
        <p:blipFill rotWithShape="1">
          <a:blip r:embed="rId3">
            <a:extLst>
              <a:ext uri="{28A0092B-C50C-407E-A947-70E740481C1C}">
                <a14:useLocalDpi xmlns:a14="http://schemas.microsoft.com/office/drawing/2010/main" val="0"/>
              </a:ext>
            </a:extLst>
          </a:blip>
          <a:srcRect l="31470" r="25969" b="-1"/>
          <a:stretch/>
        </p:blipFill>
        <p:spPr>
          <a:xfrm>
            <a:off x="7696200" y="10"/>
            <a:ext cx="4495800" cy="6047499"/>
          </a:xfrm>
          <a:noFill/>
        </p:spPr>
      </p:pic>
      <p:sp>
        <p:nvSpPr>
          <p:cNvPr id="25" name="Date Placeholder 6">
            <a:extLst>
              <a:ext uri="{FF2B5EF4-FFF2-40B4-BE49-F238E27FC236}">
                <a16:creationId xmlns:a16="http://schemas.microsoft.com/office/drawing/2014/main" id="{DF765F4A-2DF9-42BC-89D8-E61753DA5A3E}"/>
              </a:ext>
            </a:extLst>
          </p:cNvPr>
          <p:cNvSpPr>
            <a:spLocks noGrp="1"/>
          </p:cNvSpPr>
          <p:nvPr>
            <p:ph type="dt" sz="half" idx="10"/>
          </p:nvPr>
        </p:nvSpPr>
        <p:spPr>
          <a:xfrm>
            <a:off x="795014" y="6342042"/>
            <a:ext cx="2743200" cy="365125"/>
          </a:xfrm>
        </p:spPr>
        <p:txBody>
          <a:bodyPr/>
          <a:lstStyle/>
          <a:p>
            <a:pPr>
              <a:spcAft>
                <a:spcPts val="600"/>
              </a:spcAft>
            </a:pPr>
            <a:fld id="{5EB6EFE2-B7F2-4E29-A1F8-146F4BC5024C}" type="datetime1">
              <a:rPr lang="en-US" smtClean="0"/>
              <a:pPr>
                <a:spcAft>
                  <a:spcPts val="600"/>
                </a:spcAft>
              </a:pPr>
              <a:t>12/14/2023</a:t>
            </a:fld>
            <a:endParaRPr lang="en-US"/>
          </a:p>
        </p:txBody>
      </p:sp>
      <p:sp>
        <p:nvSpPr>
          <p:cNvPr id="27" name="Slide Number Placeholder 17">
            <a:extLst>
              <a:ext uri="{FF2B5EF4-FFF2-40B4-BE49-F238E27FC236}">
                <a16:creationId xmlns:a16="http://schemas.microsoft.com/office/drawing/2014/main" id="{32E95C4D-CC3C-4C9D-B8E6-271568CB8F71}"/>
              </a:ext>
            </a:extLst>
          </p:cNvPr>
          <p:cNvSpPr>
            <a:spLocks noGrp="1"/>
          </p:cNvSpPr>
          <p:nvPr>
            <p:ph type="sldNum" sz="quarter" idx="12"/>
          </p:nvPr>
        </p:nvSpPr>
        <p:spPr>
          <a:xfrm>
            <a:off x="11166329" y="6342042"/>
            <a:ext cx="526228" cy="365125"/>
          </a:xfrm>
        </p:spPr>
        <p:txBody>
          <a:bodyPr/>
          <a:lstStyle/>
          <a:p>
            <a:pPr>
              <a:spcAft>
                <a:spcPts val="600"/>
              </a:spcAft>
            </a:pPr>
            <a:fld id="{1B0A0659-E443-491A-A36E-EC2EE49C5850}" type="slidenum">
              <a:rPr lang="en-US" smtClean="0"/>
              <a:pPr>
                <a:spcAft>
                  <a:spcPts val="600"/>
                </a:spcAft>
              </a:pPr>
              <a:t>6</a:t>
            </a:fld>
            <a:endParaRPr lang="en-US"/>
          </a:p>
        </p:txBody>
      </p:sp>
    </p:spTree>
    <p:extLst>
      <p:ext uri="{BB962C8B-B14F-4D97-AF65-F5344CB8AC3E}">
        <p14:creationId xmlns:p14="http://schemas.microsoft.com/office/powerpoint/2010/main" val="379909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bstract background of green mesh and nodes">
            <a:extLst>
              <a:ext uri="{FF2B5EF4-FFF2-40B4-BE49-F238E27FC236}">
                <a16:creationId xmlns:a16="http://schemas.microsoft.com/office/drawing/2014/main" id="{5EF72716-C25C-2B99-C858-0D91C545DCB0}"/>
              </a:ext>
            </a:extLst>
          </p:cNvPr>
          <p:cNvPicPr>
            <a:picLocks noChangeAspect="1"/>
          </p:cNvPicPr>
          <p:nvPr/>
        </p:nvPicPr>
        <p:blipFill rotWithShape="1">
          <a:blip r:embed="rId3">
            <a:alphaModFix amt="50000"/>
          </a:blip>
          <a:srcRect t="1101" b="14630"/>
          <a:stretch/>
        </p:blipFill>
        <p:spPr>
          <a:xfrm>
            <a:off x="1" y="10"/>
            <a:ext cx="12191999" cy="6857990"/>
          </a:xfrm>
          <a:prstGeom prst="rect">
            <a:avLst/>
          </a:prstGeom>
          <a:noFill/>
        </p:spPr>
      </p:pic>
      <p:sp>
        <p:nvSpPr>
          <p:cNvPr id="2" name="Title 1">
            <a:extLst>
              <a:ext uri="{FF2B5EF4-FFF2-40B4-BE49-F238E27FC236}">
                <a16:creationId xmlns:a16="http://schemas.microsoft.com/office/drawing/2014/main" id="{26F40375-5535-8C6E-6822-DF977D9C2993}"/>
              </a:ext>
            </a:extLst>
          </p:cNvPr>
          <p:cNvSpPr>
            <a:spLocks noGrp="1"/>
          </p:cNvSpPr>
          <p:nvPr>
            <p:ph type="ctrTitle"/>
          </p:nvPr>
        </p:nvSpPr>
        <p:spPr>
          <a:xfrm>
            <a:off x="1600200" y="1284514"/>
            <a:ext cx="5315084" cy="4441372"/>
          </a:xfrm>
        </p:spPr>
        <p:txBody>
          <a:bodyPr>
            <a:normAutofit/>
          </a:bodyPr>
          <a:lstStyle/>
          <a:p>
            <a:r>
              <a:rPr lang="en-US" sz="3100">
                <a:solidFill>
                  <a:srgbClr val="FFFFFF"/>
                </a:solidFill>
              </a:rPr>
              <a:t>System Requirements</a:t>
            </a:r>
            <a:br>
              <a:rPr lang="en-US" sz="3100">
                <a:solidFill>
                  <a:srgbClr val="FFFFFF"/>
                </a:solidFill>
              </a:rPr>
            </a:br>
            <a:endParaRPr lang="en-US" sz="3100">
              <a:solidFill>
                <a:srgbClr val="FFFFFF"/>
              </a:solidFill>
            </a:endParaRPr>
          </a:p>
        </p:txBody>
      </p:sp>
      <p:sp>
        <p:nvSpPr>
          <p:cNvPr id="3" name="Content Placeholder 2">
            <a:extLst>
              <a:ext uri="{FF2B5EF4-FFF2-40B4-BE49-F238E27FC236}">
                <a16:creationId xmlns:a16="http://schemas.microsoft.com/office/drawing/2014/main" id="{1966E310-A0D4-4CA2-3FF8-1666D7DD0807}"/>
              </a:ext>
            </a:extLst>
          </p:cNvPr>
          <p:cNvSpPr>
            <a:spLocks noGrp="1"/>
          </p:cNvSpPr>
          <p:nvPr>
            <p:ph type="subTitle" idx="1"/>
          </p:nvPr>
        </p:nvSpPr>
        <p:spPr>
          <a:xfrm>
            <a:off x="6915284" y="717037"/>
            <a:ext cx="4757394" cy="2430609"/>
          </a:xfrm>
        </p:spPr>
        <p:txBody>
          <a:bodyPr>
            <a:normAutofit/>
          </a:bodyPr>
          <a:lstStyle/>
          <a:p>
            <a:pPr marL="285750" indent="-285750" algn="r">
              <a:buFont typeface="Arial" panose="020B0604020202020204" pitchFamily="34" charset="0"/>
              <a:buChar char="•"/>
            </a:pPr>
            <a:r>
              <a:rPr lang="en-US">
                <a:solidFill>
                  <a:srgbClr val="FFFFFF"/>
                </a:solidFill>
              </a:rPr>
              <a:t>Teams Integration</a:t>
            </a:r>
          </a:p>
          <a:p>
            <a:pPr marL="285750" indent="-285750" algn="r">
              <a:buFont typeface="Arial" panose="020B0604020202020204" pitchFamily="34" charset="0"/>
              <a:buChar char="•"/>
            </a:pPr>
            <a:r>
              <a:rPr lang="en-US">
                <a:solidFill>
                  <a:srgbClr val="FFFFFF"/>
                </a:solidFill>
              </a:rPr>
              <a:t>Patron Interaction</a:t>
            </a:r>
          </a:p>
          <a:p>
            <a:pPr marL="285750" indent="-285750" algn="r">
              <a:buFont typeface="Arial" panose="020B0604020202020204" pitchFamily="34" charset="0"/>
              <a:buChar char="•"/>
            </a:pPr>
            <a:r>
              <a:rPr lang="en-US">
                <a:solidFill>
                  <a:srgbClr val="FFFFFF"/>
                </a:solidFill>
              </a:rPr>
              <a:t>Reliability</a:t>
            </a:r>
          </a:p>
          <a:p>
            <a:pPr marL="285750" indent="-285750" algn="r">
              <a:buFont typeface="Arial" panose="020B0604020202020204" pitchFamily="34" charset="0"/>
              <a:buChar char="•"/>
            </a:pPr>
            <a:r>
              <a:rPr lang="en-US">
                <a:solidFill>
                  <a:srgbClr val="FFFFFF"/>
                </a:solidFill>
              </a:rPr>
              <a:t>Retention of old emails</a:t>
            </a:r>
          </a:p>
        </p:txBody>
      </p:sp>
      <p:sp>
        <p:nvSpPr>
          <p:cNvPr id="9" name="Date Placeholder 3">
            <a:extLst>
              <a:ext uri="{FF2B5EF4-FFF2-40B4-BE49-F238E27FC236}">
                <a16:creationId xmlns:a16="http://schemas.microsoft.com/office/drawing/2014/main" id="{B4D76AD4-46EF-41EC-95E4-3825DE408BF8}"/>
              </a:ext>
            </a:extLst>
          </p:cNvPr>
          <p:cNvSpPr>
            <a:spLocks noGrp="1"/>
          </p:cNvSpPr>
          <p:nvPr>
            <p:ph type="dt" sz="half" idx="10"/>
          </p:nvPr>
        </p:nvSpPr>
        <p:spPr>
          <a:xfrm>
            <a:off x="795014" y="6342042"/>
            <a:ext cx="2743200" cy="365125"/>
          </a:xfrm>
        </p:spPr>
        <p:txBody>
          <a:bodyPr/>
          <a:lstStyle/>
          <a:p>
            <a:pPr>
              <a:spcAft>
                <a:spcPts val="600"/>
              </a:spcAft>
            </a:pPr>
            <a:fld id="{EBCB722C-A088-4F42-845E-FEB6F44DF477}" type="datetime1">
              <a:rPr lang="en-US" smtClean="0">
                <a:solidFill>
                  <a:srgbClr val="FFFFFF"/>
                </a:solidFill>
                <a:effectLst>
                  <a:outerShdw blurRad="38100" dist="38100" dir="2700000" algn="tl">
                    <a:srgbClr val="000000">
                      <a:alpha val="43137"/>
                    </a:srgbClr>
                  </a:outerShdw>
                </a:effectLst>
              </a:rPr>
              <a:pPr>
                <a:spcAft>
                  <a:spcPts val="600"/>
                </a:spcAft>
              </a:pPr>
              <a:t>12/14/2023</a:t>
            </a:fld>
            <a:endParaRPr lang="en-US">
              <a:solidFill>
                <a:srgbClr val="FFFFFF"/>
              </a:solidFill>
              <a:effectLst>
                <a:outerShdw blurRad="38100" dist="38100" dir="2700000" algn="tl">
                  <a:srgbClr val="000000">
                    <a:alpha val="43137"/>
                  </a:srgbClr>
                </a:outerShdw>
              </a:effectLst>
            </a:endParaRPr>
          </a:p>
        </p:txBody>
      </p:sp>
      <p:sp>
        <p:nvSpPr>
          <p:cNvPr id="13" name="Slide Number Placeholder 5">
            <a:extLst>
              <a:ext uri="{FF2B5EF4-FFF2-40B4-BE49-F238E27FC236}">
                <a16:creationId xmlns:a16="http://schemas.microsoft.com/office/drawing/2014/main" id="{C08C1309-81A7-4B31-9D5C-F1D2D0AD11E7}"/>
              </a:ext>
            </a:extLst>
          </p:cNvPr>
          <p:cNvSpPr>
            <a:spLocks noGrp="1"/>
          </p:cNvSpPr>
          <p:nvPr>
            <p:ph type="sldNum" sz="quarter" idx="12"/>
          </p:nvPr>
        </p:nvSpPr>
        <p:spPr>
          <a:xfrm>
            <a:off x="11166329" y="6342042"/>
            <a:ext cx="526228" cy="365125"/>
          </a:xfrm>
        </p:spPr>
        <p:txBody>
          <a:bodyPr/>
          <a:lstStyle/>
          <a:p>
            <a:pPr>
              <a:spcAft>
                <a:spcPts val="600"/>
              </a:spcAft>
            </a:pPr>
            <a:fld id="{1B0A0659-E443-491A-A36E-EC2EE49C5850}" type="slidenum">
              <a:rPr lang="en-US" smtClean="0">
                <a:solidFill>
                  <a:srgbClr val="FFFFFF"/>
                </a:solidFill>
                <a:effectLst>
                  <a:outerShdw blurRad="38100" dist="38100" dir="2700000" algn="tl">
                    <a:srgbClr val="000000">
                      <a:alpha val="43137"/>
                    </a:srgbClr>
                  </a:outerShdw>
                </a:effectLst>
              </a:rPr>
              <a:pPr>
                <a:spcAft>
                  <a:spcPts val="600"/>
                </a:spcAft>
              </a:pPr>
              <a:t>7</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6257890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F766E-5A0F-8CA7-1F5D-0187F89E8421}"/>
              </a:ext>
            </a:extLst>
          </p:cNvPr>
          <p:cNvSpPr>
            <a:spLocks noGrp="1"/>
          </p:cNvSpPr>
          <p:nvPr>
            <p:ph type="ctrTitle"/>
          </p:nvPr>
        </p:nvSpPr>
        <p:spPr/>
        <p:txBody>
          <a:bodyPr/>
          <a:lstStyle/>
          <a:p>
            <a:r>
              <a:rPr lang="en-US"/>
              <a:t>Problems of Current System</a:t>
            </a:r>
            <a:br>
              <a:rPr lang="en-US"/>
            </a:br>
            <a:endParaRPr lang="en-US"/>
          </a:p>
        </p:txBody>
      </p:sp>
      <p:sp>
        <p:nvSpPr>
          <p:cNvPr id="3" name="Subtitle 2">
            <a:extLst>
              <a:ext uri="{FF2B5EF4-FFF2-40B4-BE49-F238E27FC236}">
                <a16:creationId xmlns:a16="http://schemas.microsoft.com/office/drawing/2014/main" id="{B4B9B0C7-8EB1-C015-FBFB-151137941691}"/>
              </a:ext>
            </a:extLst>
          </p:cNvPr>
          <p:cNvSpPr>
            <a:spLocks noGrp="1"/>
          </p:cNvSpPr>
          <p:nvPr>
            <p:ph type="subTitle" idx="1"/>
          </p:nvPr>
        </p:nvSpPr>
        <p:spPr>
          <a:xfrm>
            <a:off x="1600200" y="3958805"/>
            <a:ext cx="7638222" cy="2349090"/>
          </a:xfrm>
        </p:spPr>
        <p:txBody>
          <a:bodyPr vert="horz" lIns="91440" tIns="45720" rIns="91440" bIns="45720" rtlCol="0" anchor="t">
            <a:normAutofit/>
          </a:bodyPr>
          <a:lstStyle/>
          <a:p>
            <a:r>
              <a:rPr lang="en-US"/>
              <a:t>Groupwise is old</a:t>
            </a:r>
          </a:p>
          <a:p>
            <a:r>
              <a:rPr lang="en-US"/>
              <a:t>Calendar sync</a:t>
            </a:r>
          </a:p>
          <a:p>
            <a:r>
              <a:rPr lang="en-US"/>
              <a:t>Threaded conversations </a:t>
            </a:r>
          </a:p>
          <a:p>
            <a:r>
              <a:rPr lang="en-US"/>
              <a:t>No redundancy</a:t>
            </a:r>
          </a:p>
          <a:p>
            <a:r>
              <a:rPr lang="en-US"/>
              <a:t>Poor reliability</a:t>
            </a:r>
          </a:p>
          <a:p>
            <a:endParaRPr lang="en-US"/>
          </a:p>
        </p:txBody>
      </p:sp>
      <p:sp>
        <p:nvSpPr>
          <p:cNvPr id="4" name="Slide Number Placeholder 3">
            <a:extLst>
              <a:ext uri="{FF2B5EF4-FFF2-40B4-BE49-F238E27FC236}">
                <a16:creationId xmlns:a16="http://schemas.microsoft.com/office/drawing/2014/main" id="{D4131ABC-6733-9C69-DF21-34702E092603}"/>
              </a:ext>
            </a:extLst>
          </p:cNvPr>
          <p:cNvSpPr>
            <a:spLocks noGrp="1"/>
          </p:cNvSpPr>
          <p:nvPr>
            <p:ph type="sldNum" sz="quarter" idx="12"/>
          </p:nvPr>
        </p:nvSpPr>
        <p:spPr/>
        <p:txBody>
          <a:bodyPr/>
          <a:lstStyle/>
          <a:p>
            <a:fld id="{91F18EF7-BE1E-4ECB-84D4-67C2B4D8F095}" type="slidenum">
              <a:rPr lang="en-US" smtClean="0"/>
              <a:t>8</a:t>
            </a:fld>
            <a:endParaRPr lang="en-US"/>
          </a:p>
        </p:txBody>
      </p:sp>
    </p:spTree>
    <p:extLst>
      <p:ext uri="{BB962C8B-B14F-4D97-AF65-F5344CB8AC3E}">
        <p14:creationId xmlns:p14="http://schemas.microsoft.com/office/powerpoint/2010/main" val="1922988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16E77-59F3-B9CC-449E-ED0ECF8B896A}"/>
              </a:ext>
            </a:extLst>
          </p:cNvPr>
          <p:cNvSpPr>
            <a:spLocks noGrp="1"/>
          </p:cNvSpPr>
          <p:nvPr>
            <p:ph type="title"/>
          </p:nvPr>
        </p:nvSpPr>
        <p:spPr/>
        <p:txBody>
          <a:bodyPr/>
          <a:lstStyle/>
          <a:p>
            <a:r>
              <a:rPr lang="en-US"/>
              <a:t>Scope and objectives</a:t>
            </a:r>
          </a:p>
        </p:txBody>
      </p:sp>
      <p:sp>
        <p:nvSpPr>
          <p:cNvPr id="3" name="Content Placeholder 2">
            <a:extLst>
              <a:ext uri="{FF2B5EF4-FFF2-40B4-BE49-F238E27FC236}">
                <a16:creationId xmlns:a16="http://schemas.microsoft.com/office/drawing/2014/main" id="{E47ECF5F-DDA2-2542-AA99-AC7E1BDC077E}"/>
              </a:ext>
            </a:extLst>
          </p:cNvPr>
          <p:cNvSpPr>
            <a:spLocks noGrp="1"/>
          </p:cNvSpPr>
          <p:nvPr>
            <p:ph idx="1"/>
          </p:nvPr>
        </p:nvSpPr>
        <p:spPr/>
        <p:txBody>
          <a:bodyPr/>
          <a:lstStyle/>
          <a:p>
            <a:r>
              <a:rPr lang="en-US"/>
              <a:t>Objective: Migrate Lewis &amp; Clark library’s email system to a new and improved client</a:t>
            </a:r>
          </a:p>
          <a:p>
            <a:r>
              <a:rPr lang="en-US"/>
              <a:t>Boundaries: The project will focus solely on the migration of email services</a:t>
            </a:r>
          </a:p>
          <a:p>
            <a:r>
              <a:rPr lang="en-US"/>
              <a:t>Requirements: Transfer all existing accounts, messages, contacts, and calendars.</a:t>
            </a:r>
          </a:p>
          <a:p>
            <a:r>
              <a:rPr lang="en-US"/>
              <a:t>Non-Functional Requirements: Maintain data integrity throughout the migration process.</a:t>
            </a:r>
          </a:p>
          <a:p>
            <a:pPr lvl="1"/>
            <a:r>
              <a:rPr lang="en-US"/>
              <a:t>Ensure minimal downtime</a:t>
            </a:r>
          </a:p>
          <a:p>
            <a:pPr lvl="1"/>
            <a:r>
              <a:rPr lang="en-US"/>
              <a:t>Implement appropriate measures to protect sensitive information during and after migration</a:t>
            </a:r>
          </a:p>
        </p:txBody>
      </p:sp>
      <p:sp>
        <p:nvSpPr>
          <p:cNvPr id="4" name="Slide Number Placeholder 3">
            <a:extLst>
              <a:ext uri="{FF2B5EF4-FFF2-40B4-BE49-F238E27FC236}">
                <a16:creationId xmlns:a16="http://schemas.microsoft.com/office/drawing/2014/main" id="{C8A5F5AF-F5CC-0F04-C1CB-6571995346BD}"/>
              </a:ext>
            </a:extLst>
          </p:cNvPr>
          <p:cNvSpPr>
            <a:spLocks noGrp="1"/>
          </p:cNvSpPr>
          <p:nvPr>
            <p:ph type="sldNum" sz="quarter" idx="12"/>
          </p:nvPr>
        </p:nvSpPr>
        <p:spPr/>
        <p:txBody>
          <a:bodyPr/>
          <a:lstStyle/>
          <a:p>
            <a:fld id="{91F18EF7-BE1E-4ECB-84D4-67C2B4D8F095}" type="slidenum">
              <a:rPr lang="en-US" smtClean="0"/>
              <a:t>9</a:t>
            </a:fld>
            <a:endParaRPr lang="en-US"/>
          </a:p>
        </p:txBody>
      </p:sp>
    </p:spTree>
    <p:extLst>
      <p:ext uri="{BB962C8B-B14F-4D97-AF65-F5344CB8AC3E}">
        <p14:creationId xmlns:p14="http://schemas.microsoft.com/office/powerpoint/2010/main" val="876046152"/>
      </p:ext>
    </p:extLst>
  </p:cSld>
  <p:clrMapOvr>
    <a:masterClrMapping/>
  </p:clrMapOvr>
</p:sld>
</file>

<file path=ppt/theme/theme1.xml><?xml version="1.0" encoding="utf-8"?>
<a:theme xmlns:a="http://schemas.openxmlformats.org/drawingml/2006/main" name="VeniceBeachVTI">
  <a:themeElements>
    <a:clrScheme name="AnalogousFromDarkSeedLeftStep">
      <a:dk1>
        <a:srgbClr val="000000"/>
      </a:dk1>
      <a:lt1>
        <a:srgbClr val="FFFFFF"/>
      </a:lt1>
      <a:dk2>
        <a:srgbClr val="301B2D"/>
      </a:dk2>
      <a:lt2>
        <a:srgbClr val="F0F3F2"/>
      </a:lt2>
      <a:accent1>
        <a:srgbClr val="E72983"/>
      </a:accent1>
      <a:accent2>
        <a:srgbClr val="D517C0"/>
      </a:accent2>
      <a:accent3>
        <a:srgbClr val="AD29E7"/>
      </a:accent3>
      <a:accent4>
        <a:srgbClr val="5725D7"/>
      </a:accent4>
      <a:accent5>
        <a:srgbClr val="2944E7"/>
      </a:accent5>
      <a:accent6>
        <a:srgbClr val="1781D5"/>
      </a:accent6>
      <a:hlink>
        <a:srgbClr val="433FBF"/>
      </a:hlink>
      <a:folHlink>
        <a:srgbClr val="7F7F7F"/>
      </a:folHlink>
    </a:clrScheme>
    <a:fontScheme name="Avenir 1">
      <a:majorFont>
        <a:latin typeface="Avenir Next LT Pro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eniceBeachVTI" id="{69839BBA-F383-4FFD-B56A-E36ACE43E09D}" vid="{060D2740-A69C-444A-B833-E03D333ADD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DA9DE45E1738445A1F4E22356093E05" ma:contentTypeVersion="13" ma:contentTypeDescription="Create a new document." ma:contentTypeScope="" ma:versionID="7d7de6a674902737d5a0dbdbc4b986c8">
  <xsd:schema xmlns:xsd="http://www.w3.org/2001/XMLSchema" xmlns:xs="http://www.w3.org/2001/XMLSchema" xmlns:p="http://schemas.microsoft.com/office/2006/metadata/properties" xmlns:ns3="47adeb44-8fd9-4d7f-a127-580c28bbc1dd" xmlns:ns4="c52015f6-6b7c-4c44-9a0c-be6ba3b7d590" targetNamespace="http://schemas.microsoft.com/office/2006/metadata/properties" ma:root="true" ma:fieldsID="553f33eaed7a3e45e6210430df8a4211" ns3:_="" ns4:_="">
    <xsd:import namespace="47adeb44-8fd9-4d7f-a127-580c28bbc1dd"/>
    <xsd:import namespace="c52015f6-6b7c-4c44-9a0c-be6ba3b7d590"/>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LengthInSeconds" minOccurs="0"/>
                <xsd:element ref="ns3:_activity" minOccurs="0"/>
                <xsd:element ref="ns3:MediaServiceObjectDetectorVersions" minOccurs="0"/>
                <xsd:element ref="ns4:SharedWithUsers" minOccurs="0"/>
                <xsd:element ref="ns4:SharedWithDetails" minOccurs="0"/>
                <xsd:element ref="ns4:SharingHintHash" minOccurs="0"/>
                <xsd:element ref="ns3:MediaServiceSystem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7adeb44-8fd9-4d7f-a127-580c28bbc1d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_activity" ma:index="12" nillable="true" ma:displayName="_activity" ma:hidden="true" ma:internalName="_activity">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52015f6-6b7c-4c44-9a0c-be6ba3b7d590"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47adeb44-8fd9-4d7f-a127-580c28bbc1dd" xsi:nil="true"/>
  </documentManagement>
</p:properties>
</file>

<file path=customXml/itemProps1.xml><?xml version="1.0" encoding="utf-8"?>
<ds:datastoreItem xmlns:ds="http://schemas.openxmlformats.org/officeDocument/2006/customXml" ds:itemID="{60CB97E7-D101-4BF9-9454-E4C624326418}">
  <ds:schemaRefs>
    <ds:schemaRef ds:uri="47adeb44-8fd9-4d7f-a127-580c28bbc1dd"/>
    <ds:schemaRef ds:uri="c52015f6-6b7c-4c44-9a0c-be6ba3b7d59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927BF2F-3587-43F4-A62E-C915A5E7E91A}">
  <ds:schemaRefs>
    <ds:schemaRef ds:uri="http://schemas.microsoft.com/sharepoint/v3/contenttype/forms"/>
  </ds:schemaRefs>
</ds:datastoreItem>
</file>

<file path=customXml/itemProps3.xml><?xml version="1.0" encoding="utf-8"?>
<ds:datastoreItem xmlns:ds="http://schemas.openxmlformats.org/officeDocument/2006/customXml" ds:itemID="{07AA056C-C6A3-4C2B-B64E-1BCA3254A766}">
  <ds:schemaRefs>
    <ds:schemaRef ds:uri="http://purl.org/dc/elements/1.1/"/>
    <ds:schemaRef ds:uri="http://www.w3.org/XML/1998/namespace"/>
    <ds:schemaRef ds:uri="http://purl.org/dc/dcmitype/"/>
    <ds:schemaRef ds:uri="http://schemas.microsoft.com/office/2006/documentManagement/types"/>
    <ds:schemaRef ds:uri="47adeb44-8fd9-4d7f-a127-580c28bbc1dd"/>
    <ds:schemaRef ds:uri="http://schemas.openxmlformats.org/package/2006/metadata/core-properties"/>
    <ds:schemaRef ds:uri="http://schemas.microsoft.com/office/2006/metadata/properties"/>
    <ds:schemaRef ds:uri="c52015f6-6b7c-4c44-9a0c-be6ba3b7d590"/>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0</TotalTime>
  <Words>3149</Words>
  <Application>Microsoft Office PowerPoint</Application>
  <PresentationFormat>Widescreen</PresentationFormat>
  <Paragraphs>316</Paragraphs>
  <Slides>23</Slides>
  <Notes>23</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VeniceBeachVTI</vt:lpstr>
      <vt:lpstr>Lewis &amp; clark library</vt:lpstr>
      <vt:lpstr>overview</vt:lpstr>
      <vt:lpstr>Current System Background</vt:lpstr>
      <vt:lpstr> System Background </vt:lpstr>
      <vt:lpstr>User stories</vt:lpstr>
      <vt:lpstr>User stories</vt:lpstr>
      <vt:lpstr>System Requirements </vt:lpstr>
      <vt:lpstr>Problems of Current System </vt:lpstr>
      <vt:lpstr>Scope and objectives</vt:lpstr>
      <vt:lpstr> alternatives</vt:lpstr>
      <vt:lpstr>Alternative: Microsoft 365</vt:lpstr>
      <vt:lpstr>Alternative: IceWarp</vt:lpstr>
      <vt:lpstr>Alternative: Google Workspace</vt:lpstr>
      <vt:lpstr>similar library</vt:lpstr>
      <vt:lpstr>What do we recommend?</vt:lpstr>
      <vt:lpstr> Migration option: Quest On Demand</vt:lpstr>
      <vt:lpstr>MIGRATION option: bittitan Migrationwiz</vt:lpstr>
      <vt:lpstr>MIGRATION option: Microsoft fasttrack</vt:lpstr>
      <vt:lpstr>What do we recommend?</vt:lpstr>
      <vt:lpstr>Gantt chart</vt:lpstr>
      <vt:lpstr>Data Flow </vt:lpstr>
      <vt:lpstr>conclusion</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Email migration</dc:title>
  <dc:creator>Morgan, Paul</dc:creator>
  <cp:lastModifiedBy>Morgan, Paul</cp:lastModifiedBy>
  <cp:revision>3</cp:revision>
  <dcterms:created xsi:type="dcterms:W3CDTF">2023-12-04T21:41:03Z</dcterms:created>
  <dcterms:modified xsi:type="dcterms:W3CDTF">2023-12-15T03:39:44Z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0x0101007DA9DE45E1738445A1F4E22356093E05</vt:lpwstr>
  </property>
</Properties>
</file>